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310" r:id="rId4"/>
    <p:sldId id="305" r:id="rId5"/>
    <p:sldId id="285" r:id="rId6"/>
    <p:sldId id="287" r:id="rId7"/>
    <p:sldId id="288" r:id="rId8"/>
    <p:sldId id="289" r:id="rId9"/>
    <p:sldId id="306" r:id="rId10"/>
    <p:sldId id="290" r:id="rId11"/>
    <p:sldId id="275" r:id="rId12"/>
    <p:sldId id="273" r:id="rId13"/>
    <p:sldId id="276" r:id="rId14"/>
    <p:sldId id="277" r:id="rId15"/>
    <p:sldId id="279" r:id="rId16"/>
    <p:sldId id="280" r:id="rId17"/>
    <p:sldId id="281" r:id="rId18"/>
    <p:sldId id="308" r:id="rId19"/>
    <p:sldId id="307" r:id="rId20"/>
    <p:sldId id="257" r:id="rId21"/>
    <p:sldId id="265" r:id="rId22"/>
    <p:sldId id="309" r:id="rId23"/>
    <p:sldId id="258" r:id="rId24"/>
    <p:sldId id="264" r:id="rId25"/>
    <p:sldId id="263" r:id="rId26"/>
    <p:sldId id="262" r:id="rId27"/>
    <p:sldId id="261" r:id="rId28"/>
    <p:sldId id="272" r:id="rId29"/>
    <p:sldId id="271" r:id="rId30"/>
    <p:sldId id="270" r:id="rId31"/>
    <p:sldId id="292" r:id="rId32"/>
    <p:sldId id="259" r:id="rId33"/>
    <p:sldId id="282" r:id="rId34"/>
    <p:sldId id="291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267" r:id="rId4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45" y="5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3CBAA9-FD56-4C27-B07E-B82C0145C13E}" type="doc">
      <dgm:prSet loTypeId="urn:microsoft.com/office/officeart/2005/8/layout/cycle2" loCatId="cycle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zh-CN" altLang="en-US"/>
        </a:p>
      </dgm:t>
    </dgm:pt>
    <dgm:pt modelId="{60FCE4B3-6059-436D-8318-047CAC9540A4}">
      <dgm:prSet/>
      <dgm:spPr/>
      <dgm:t>
        <a:bodyPr/>
        <a:lstStyle/>
        <a:p>
          <a:pPr rtl="0"/>
          <a:r>
            <a:rPr lang="zh-CN" dirty="0"/>
            <a:t>和平之路</a:t>
          </a:r>
        </a:p>
      </dgm:t>
    </dgm:pt>
    <dgm:pt modelId="{77192585-EFCA-471A-9318-9264CEE70BAB}" type="parTrans" cxnId="{FB092502-4A83-4C12-A310-D1AB27AABD7E}">
      <dgm:prSet/>
      <dgm:spPr/>
      <dgm:t>
        <a:bodyPr/>
        <a:lstStyle/>
        <a:p>
          <a:endParaRPr lang="zh-CN" altLang="en-US"/>
        </a:p>
      </dgm:t>
    </dgm:pt>
    <dgm:pt modelId="{2EF0F486-433B-4F7F-B91D-E98A0EFC9E68}" type="sibTrans" cxnId="{FB092502-4A83-4C12-A310-D1AB27AABD7E}">
      <dgm:prSet/>
      <dgm:spPr/>
      <dgm:t>
        <a:bodyPr/>
        <a:lstStyle/>
        <a:p>
          <a:endParaRPr lang="zh-CN" altLang="en-US"/>
        </a:p>
      </dgm:t>
    </dgm:pt>
    <dgm:pt modelId="{48A6CF61-6310-4FEE-9B48-BCC229C87461}">
      <dgm:prSet/>
      <dgm:spPr/>
      <dgm:t>
        <a:bodyPr/>
        <a:lstStyle/>
        <a:p>
          <a:pPr rtl="0"/>
          <a:r>
            <a:rPr lang="zh-CN"/>
            <a:t>繁荣之路</a:t>
          </a:r>
        </a:p>
      </dgm:t>
    </dgm:pt>
    <dgm:pt modelId="{64E39DAE-4221-4D32-8EAF-3BFE53C4F9AC}" type="parTrans" cxnId="{9FC915EE-7551-480D-85E3-B110FFA1A618}">
      <dgm:prSet/>
      <dgm:spPr/>
      <dgm:t>
        <a:bodyPr/>
        <a:lstStyle/>
        <a:p>
          <a:endParaRPr lang="zh-CN" altLang="en-US"/>
        </a:p>
      </dgm:t>
    </dgm:pt>
    <dgm:pt modelId="{B1A72333-E2FD-40F4-BFB5-D702F334F4F8}" type="sibTrans" cxnId="{9FC915EE-7551-480D-85E3-B110FFA1A618}">
      <dgm:prSet/>
      <dgm:spPr/>
      <dgm:t>
        <a:bodyPr/>
        <a:lstStyle/>
        <a:p>
          <a:endParaRPr lang="zh-CN" altLang="en-US"/>
        </a:p>
      </dgm:t>
    </dgm:pt>
    <dgm:pt modelId="{E32E553E-CFFC-4CFE-8B74-291A4AE6E209}">
      <dgm:prSet/>
      <dgm:spPr/>
      <dgm:t>
        <a:bodyPr/>
        <a:lstStyle/>
        <a:p>
          <a:pPr rtl="0"/>
          <a:r>
            <a:rPr lang="zh-CN"/>
            <a:t>创新之路</a:t>
          </a:r>
        </a:p>
      </dgm:t>
    </dgm:pt>
    <dgm:pt modelId="{3643D7AC-72A6-47B7-8854-0D5B97A143C7}" type="parTrans" cxnId="{C0D03C17-A9E7-4F89-B1BE-A545FA68F295}">
      <dgm:prSet/>
      <dgm:spPr/>
      <dgm:t>
        <a:bodyPr/>
        <a:lstStyle/>
        <a:p>
          <a:endParaRPr lang="zh-CN" altLang="en-US"/>
        </a:p>
      </dgm:t>
    </dgm:pt>
    <dgm:pt modelId="{8B9AADCF-5B39-473A-BF0C-3026CB1E1CF9}" type="sibTrans" cxnId="{C0D03C17-A9E7-4F89-B1BE-A545FA68F295}">
      <dgm:prSet/>
      <dgm:spPr/>
      <dgm:t>
        <a:bodyPr/>
        <a:lstStyle/>
        <a:p>
          <a:endParaRPr lang="zh-CN" altLang="en-US"/>
        </a:p>
      </dgm:t>
    </dgm:pt>
    <dgm:pt modelId="{DC8E8AA2-8402-4BF6-AB07-382B277781E8}">
      <dgm:prSet/>
      <dgm:spPr/>
      <dgm:t>
        <a:bodyPr/>
        <a:lstStyle/>
        <a:p>
          <a:pPr rtl="0"/>
          <a:r>
            <a:rPr lang="zh-CN"/>
            <a:t>开放之路</a:t>
          </a:r>
        </a:p>
      </dgm:t>
    </dgm:pt>
    <dgm:pt modelId="{F17F40EA-BA09-463D-8D2C-1636C12C758B}" type="parTrans" cxnId="{7F71A36B-A967-4958-B38C-D23907FA8DE5}">
      <dgm:prSet/>
      <dgm:spPr/>
      <dgm:t>
        <a:bodyPr/>
        <a:lstStyle/>
        <a:p>
          <a:endParaRPr lang="zh-CN" altLang="en-US"/>
        </a:p>
      </dgm:t>
    </dgm:pt>
    <dgm:pt modelId="{D5B913CB-F6D2-4838-B647-FD1C40055333}" type="sibTrans" cxnId="{7F71A36B-A967-4958-B38C-D23907FA8DE5}">
      <dgm:prSet/>
      <dgm:spPr/>
      <dgm:t>
        <a:bodyPr/>
        <a:lstStyle/>
        <a:p>
          <a:endParaRPr lang="zh-CN" altLang="en-US"/>
        </a:p>
      </dgm:t>
    </dgm:pt>
    <dgm:pt modelId="{8AE23472-7E3A-4D62-A1F5-58BDC187BE51}">
      <dgm:prSet/>
      <dgm:spPr/>
      <dgm:t>
        <a:bodyPr/>
        <a:lstStyle/>
        <a:p>
          <a:pPr rtl="0"/>
          <a:r>
            <a:rPr lang="zh-CN"/>
            <a:t>文明之路</a:t>
          </a:r>
        </a:p>
      </dgm:t>
    </dgm:pt>
    <dgm:pt modelId="{7E49A2C6-5F88-4317-BA02-C078FF4074D5}" type="parTrans" cxnId="{A9A84E3C-B86E-4AA8-9929-ADF24C69C5FE}">
      <dgm:prSet/>
      <dgm:spPr/>
      <dgm:t>
        <a:bodyPr/>
        <a:lstStyle/>
        <a:p>
          <a:endParaRPr lang="zh-CN" altLang="en-US"/>
        </a:p>
      </dgm:t>
    </dgm:pt>
    <dgm:pt modelId="{10FE4F75-2161-491E-B572-41A2B9D01EAE}" type="sibTrans" cxnId="{A9A84E3C-B86E-4AA8-9929-ADF24C69C5FE}">
      <dgm:prSet/>
      <dgm:spPr/>
      <dgm:t>
        <a:bodyPr/>
        <a:lstStyle/>
        <a:p>
          <a:endParaRPr lang="zh-CN" altLang="en-US"/>
        </a:p>
      </dgm:t>
    </dgm:pt>
    <dgm:pt modelId="{EBEA9F5C-7736-433F-A6BF-3DBC47D4E0CD}" type="pres">
      <dgm:prSet presAssocID="{363CBAA9-FD56-4C27-B07E-B82C0145C13E}" presName="cycle" presStyleCnt="0">
        <dgm:presLayoutVars>
          <dgm:dir/>
          <dgm:resizeHandles val="exact"/>
        </dgm:presLayoutVars>
      </dgm:prSet>
      <dgm:spPr/>
    </dgm:pt>
    <dgm:pt modelId="{F245FB7A-41F5-49A9-A803-1F8AAB46BA76}" type="pres">
      <dgm:prSet presAssocID="{60FCE4B3-6059-436D-8318-047CAC9540A4}" presName="node" presStyleLbl="node1" presStyleIdx="0" presStyleCnt="5">
        <dgm:presLayoutVars>
          <dgm:bulletEnabled val="1"/>
        </dgm:presLayoutVars>
      </dgm:prSet>
      <dgm:spPr/>
    </dgm:pt>
    <dgm:pt modelId="{5346DED3-7A21-4B6D-B0AA-13B6A97A81DE}" type="pres">
      <dgm:prSet presAssocID="{2EF0F486-433B-4F7F-B91D-E98A0EFC9E68}" presName="sibTrans" presStyleLbl="sibTrans2D1" presStyleIdx="0" presStyleCnt="5"/>
      <dgm:spPr/>
    </dgm:pt>
    <dgm:pt modelId="{37615362-5B57-4251-892C-2BAF1AE3DA13}" type="pres">
      <dgm:prSet presAssocID="{2EF0F486-433B-4F7F-B91D-E98A0EFC9E68}" presName="connectorText" presStyleLbl="sibTrans2D1" presStyleIdx="0" presStyleCnt="5"/>
      <dgm:spPr/>
    </dgm:pt>
    <dgm:pt modelId="{2F4E0FA6-9DEF-44D0-92ED-12210240F5F7}" type="pres">
      <dgm:prSet presAssocID="{48A6CF61-6310-4FEE-9B48-BCC229C87461}" presName="node" presStyleLbl="node1" presStyleIdx="1" presStyleCnt="5">
        <dgm:presLayoutVars>
          <dgm:bulletEnabled val="1"/>
        </dgm:presLayoutVars>
      </dgm:prSet>
      <dgm:spPr/>
    </dgm:pt>
    <dgm:pt modelId="{42829FBE-6955-471E-913B-BAFB75CDDA24}" type="pres">
      <dgm:prSet presAssocID="{B1A72333-E2FD-40F4-BFB5-D702F334F4F8}" presName="sibTrans" presStyleLbl="sibTrans2D1" presStyleIdx="1" presStyleCnt="5"/>
      <dgm:spPr/>
    </dgm:pt>
    <dgm:pt modelId="{D81F895D-523D-4A68-A5EE-2C95875EB7A2}" type="pres">
      <dgm:prSet presAssocID="{B1A72333-E2FD-40F4-BFB5-D702F334F4F8}" presName="connectorText" presStyleLbl="sibTrans2D1" presStyleIdx="1" presStyleCnt="5"/>
      <dgm:spPr/>
    </dgm:pt>
    <dgm:pt modelId="{044D5556-07B6-42F6-8377-99E229F24C9A}" type="pres">
      <dgm:prSet presAssocID="{E32E553E-CFFC-4CFE-8B74-291A4AE6E209}" presName="node" presStyleLbl="node1" presStyleIdx="2" presStyleCnt="5">
        <dgm:presLayoutVars>
          <dgm:bulletEnabled val="1"/>
        </dgm:presLayoutVars>
      </dgm:prSet>
      <dgm:spPr/>
    </dgm:pt>
    <dgm:pt modelId="{73B093CA-AF39-474D-B872-AE673E305722}" type="pres">
      <dgm:prSet presAssocID="{8B9AADCF-5B39-473A-BF0C-3026CB1E1CF9}" presName="sibTrans" presStyleLbl="sibTrans2D1" presStyleIdx="2" presStyleCnt="5"/>
      <dgm:spPr/>
    </dgm:pt>
    <dgm:pt modelId="{58BD45A0-52E3-463B-BA8F-08FAF5032468}" type="pres">
      <dgm:prSet presAssocID="{8B9AADCF-5B39-473A-BF0C-3026CB1E1CF9}" presName="connectorText" presStyleLbl="sibTrans2D1" presStyleIdx="2" presStyleCnt="5"/>
      <dgm:spPr/>
    </dgm:pt>
    <dgm:pt modelId="{CA0CCAC1-7B0E-4725-9766-38B29E174148}" type="pres">
      <dgm:prSet presAssocID="{DC8E8AA2-8402-4BF6-AB07-382B277781E8}" presName="node" presStyleLbl="node1" presStyleIdx="3" presStyleCnt="5">
        <dgm:presLayoutVars>
          <dgm:bulletEnabled val="1"/>
        </dgm:presLayoutVars>
      </dgm:prSet>
      <dgm:spPr/>
    </dgm:pt>
    <dgm:pt modelId="{3741BF4B-2AB3-4C19-895F-3A98DF37794B}" type="pres">
      <dgm:prSet presAssocID="{D5B913CB-F6D2-4838-B647-FD1C40055333}" presName="sibTrans" presStyleLbl="sibTrans2D1" presStyleIdx="3" presStyleCnt="5"/>
      <dgm:spPr/>
    </dgm:pt>
    <dgm:pt modelId="{CE6E2BBB-FA13-4F89-8239-72FBAFE338CB}" type="pres">
      <dgm:prSet presAssocID="{D5B913CB-F6D2-4838-B647-FD1C40055333}" presName="connectorText" presStyleLbl="sibTrans2D1" presStyleIdx="3" presStyleCnt="5"/>
      <dgm:spPr/>
    </dgm:pt>
    <dgm:pt modelId="{A9159EC1-DA33-4110-A5C3-E4820592432B}" type="pres">
      <dgm:prSet presAssocID="{8AE23472-7E3A-4D62-A1F5-58BDC187BE51}" presName="node" presStyleLbl="node1" presStyleIdx="4" presStyleCnt="5">
        <dgm:presLayoutVars>
          <dgm:bulletEnabled val="1"/>
        </dgm:presLayoutVars>
      </dgm:prSet>
      <dgm:spPr/>
    </dgm:pt>
    <dgm:pt modelId="{59398527-6EC9-43D8-B839-DF6A196AC8C8}" type="pres">
      <dgm:prSet presAssocID="{10FE4F75-2161-491E-B572-41A2B9D01EAE}" presName="sibTrans" presStyleLbl="sibTrans2D1" presStyleIdx="4" presStyleCnt="5"/>
      <dgm:spPr/>
    </dgm:pt>
    <dgm:pt modelId="{80985A15-7BBD-44EE-812F-DB8A28C17B75}" type="pres">
      <dgm:prSet presAssocID="{10FE4F75-2161-491E-B572-41A2B9D01EAE}" presName="connectorText" presStyleLbl="sibTrans2D1" presStyleIdx="4" presStyleCnt="5"/>
      <dgm:spPr/>
    </dgm:pt>
  </dgm:ptLst>
  <dgm:cxnLst>
    <dgm:cxn modelId="{FB092502-4A83-4C12-A310-D1AB27AABD7E}" srcId="{363CBAA9-FD56-4C27-B07E-B82C0145C13E}" destId="{60FCE4B3-6059-436D-8318-047CAC9540A4}" srcOrd="0" destOrd="0" parTransId="{77192585-EFCA-471A-9318-9264CEE70BAB}" sibTransId="{2EF0F486-433B-4F7F-B91D-E98A0EFC9E68}"/>
    <dgm:cxn modelId="{206C3113-ECA5-4506-8DD9-2CC5FB704C48}" type="presOf" srcId="{48A6CF61-6310-4FEE-9B48-BCC229C87461}" destId="{2F4E0FA6-9DEF-44D0-92ED-12210240F5F7}" srcOrd="0" destOrd="0" presId="urn:microsoft.com/office/officeart/2005/8/layout/cycle2"/>
    <dgm:cxn modelId="{33460216-B2B4-4C30-86B7-DDBC5DFBAD03}" type="presOf" srcId="{8B9AADCF-5B39-473A-BF0C-3026CB1E1CF9}" destId="{73B093CA-AF39-474D-B872-AE673E305722}" srcOrd="0" destOrd="0" presId="urn:microsoft.com/office/officeart/2005/8/layout/cycle2"/>
    <dgm:cxn modelId="{C0D03C17-A9E7-4F89-B1BE-A545FA68F295}" srcId="{363CBAA9-FD56-4C27-B07E-B82C0145C13E}" destId="{E32E553E-CFFC-4CFE-8B74-291A4AE6E209}" srcOrd="2" destOrd="0" parTransId="{3643D7AC-72A6-47B7-8854-0D5B97A143C7}" sibTransId="{8B9AADCF-5B39-473A-BF0C-3026CB1E1CF9}"/>
    <dgm:cxn modelId="{2E07BD31-C4C8-4B0F-BDE7-3D70C2EC3279}" type="presOf" srcId="{D5B913CB-F6D2-4838-B647-FD1C40055333}" destId="{CE6E2BBB-FA13-4F89-8239-72FBAFE338CB}" srcOrd="1" destOrd="0" presId="urn:microsoft.com/office/officeart/2005/8/layout/cycle2"/>
    <dgm:cxn modelId="{B641DF34-3D6D-4464-A0D9-6C0454C3D8C0}" type="presOf" srcId="{DC8E8AA2-8402-4BF6-AB07-382B277781E8}" destId="{CA0CCAC1-7B0E-4725-9766-38B29E174148}" srcOrd="0" destOrd="0" presId="urn:microsoft.com/office/officeart/2005/8/layout/cycle2"/>
    <dgm:cxn modelId="{A9A84E3C-B86E-4AA8-9929-ADF24C69C5FE}" srcId="{363CBAA9-FD56-4C27-B07E-B82C0145C13E}" destId="{8AE23472-7E3A-4D62-A1F5-58BDC187BE51}" srcOrd="4" destOrd="0" parTransId="{7E49A2C6-5F88-4317-BA02-C078FF4074D5}" sibTransId="{10FE4F75-2161-491E-B572-41A2B9D01EAE}"/>
    <dgm:cxn modelId="{68B0823C-4142-44D1-B6F4-27FB2F88DE39}" type="presOf" srcId="{8AE23472-7E3A-4D62-A1F5-58BDC187BE51}" destId="{A9159EC1-DA33-4110-A5C3-E4820592432B}" srcOrd="0" destOrd="0" presId="urn:microsoft.com/office/officeart/2005/8/layout/cycle2"/>
    <dgm:cxn modelId="{00EC2B66-5F38-407C-834F-E59E6E0229EE}" type="presOf" srcId="{2EF0F486-433B-4F7F-B91D-E98A0EFC9E68}" destId="{37615362-5B57-4251-892C-2BAF1AE3DA13}" srcOrd="1" destOrd="0" presId="urn:microsoft.com/office/officeart/2005/8/layout/cycle2"/>
    <dgm:cxn modelId="{E64A3166-B247-4DFB-BFD6-6FF67E552523}" type="presOf" srcId="{2EF0F486-433B-4F7F-B91D-E98A0EFC9E68}" destId="{5346DED3-7A21-4B6D-B0AA-13B6A97A81DE}" srcOrd="0" destOrd="0" presId="urn:microsoft.com/office/officeart/2005/8/layout/cycle2"/>
    <dgm:cxn modelId="{7F71A36B-A967-4958-B38C-D23907FA8DE5}" srcId="{363CBAA9-FD56-4C27-B07E-B82C0145C13E}" destId="{DC8E8AA2-8402-4BF6-AB07-382B277781E8}" srcOrd="3" destOrd="0" parTransId="{F17F40EA-BA09-463D-8D2C-1636C12C758B}" sibTransId="{D5B913CB-F6D2-4838-B647-FD1C40055333}"/>
    <dgm:cxn modelId="{31DC1C4E-D102-4F5F-901A-1BD020B84714}" type="presOf" srcId="{8B9AADCF-5B39-473A-BF0C-3026CB1E1CF9}" destId="{58BD45A0-52E3-463B-BA8F-08FAF5032468}" srcOrd="1" destOrd="0" presId="urn:microsoft.com/office/officeart/2005/8/layout/cycle2"/>
    <dgm:cxn modelId="{17296C59-A546-47FE-A9D6-BFC346D48798}" type="presOf" srcId="{B1A72333-E2FD-40F4-BFB5-D702F334F4F8}" destId="{42829FBE-6955-471E-913B-BAFB75CDDA24}" srcOrd="0" destOrd="0" presId="urn:microsoft.com/office/officeart/2005/8/layout/cycle2"/>
    <dgm:cxn modelId="{18DCB29A-B141-4B2F-A8FA-F317F499B794}" type="presOf" srcId="{60FCE4B3-6059-436D-8318-047CAC9540A4}" destId="{F245FB7A-41F5-49A9-A803-1F8AAB46BA76}" srcOrd="0" destOrd="0" presId="urn:microsoft.com/office/officeart/2005/8/layout/cycle2"/>
    <dgm:cxn modelId="{B0577D9B-3112-4990-9993-A1C2502E7C45}" type="presOf" srcId="{363CBAA9-FD56-4C27-B07E-B82C0145C13E}" destId="{EBEA9F5C-7736-433F-A6BF-3DBC47D4E0CD}" srcOrd="0" destOrd="0" presId="urn:microsoft.com/office/officeart/2005/8/layout/cycle2"/>
    <dgm:cxn modelId="{9F5F5FA4-6D35-4D10-8260-474751C584CA}" type="presOf" srcId="{D5B913CB-F6D2-4838-B647-FD1C40055333}" destId="{3741BF4B-2AB3-4C19-895F-3A98DF37794B}" srcOrd="0" destOrd="0" presId="urn:microsoft.com/office/officeart/2005/8/layout/cycle2"/>
    <dgm:cxn modelId="{E25541DC-286A-4435-AD1D-53DD9850456A}" type="presOf" srcId="{E32E553E-CFFC-4CFE-8B74-291A4AE6E209}" destId="{044D5556-07B6-42F6-8377-99E229F24C9A}" srcOrd="0" destOrd="0" presId="urn:microsoft.com/office/officeart/2005/8/layout/cycle2"/>
    <dgm:cxn modelId="{52E6B6E0-6EA1-4B9D-BA9E-A7D0B1C11129}" type="presOf" srcId="{B1A72333-E2FD-40F4-BFB5-D702F334F4F8}" destId="{D81F895D-523D-4A68-A5EE-2C95875EB7A2}" srcOrd="1" destOrd="0" presId="urn:microsoft.com/office/officeart/2005/8/layout/cycle2"/>
    <dgm:cxn modelId="{1AD338E2-209E-45BA-A53A-0285794095C6}" type="presOf" srcId="{10FE4F75-2161-491E-B572-41A2B9D01EAE}" destId="{80985A15-7BBD-44EE-812F-DB8A28C17B75}" srcOrd="1" destOrd="0" presId="urn:microsoft.com/office/officeart/2005/8/layout/cycle2"/>
    <dgm:cxn modelId="{38EFBAE6-C61F-4953-A5BE-167A89EE33B7}" type="presOf" srcId="{10FE4F75-2161-491E-B572-41A2B9D01EAE}" destId="{59398527-6EC9-43D8-B839-DF6A196AC8C8}" srcOrd="0" destOrd="0" presId="urn:microsoft.com/office/officeart/2005/8/layout/cycle2"/>
    <dgm:cxn modelId="{9FC915EE-7551-480D-85E3-B110FFA1A618}" srcId="{363CBAA9-FD56-4C27-B07E-B82C0145C13E}" destId="{48A6CF61-6310-4FEE-9B48-BCC229C87461}" srcOrd="1" destOrd="0" parTransId="{64E39DAE-4221-4D32-8EAF-3BFE53C4F9AC}" sibTransId="{B1A72333-E2FD-40F4-BFB5-D702F334F4F8}"/>
    <dgm:cxn modelId="{3D7C571B-538F-466E-94BE-0F3E81287444}" type="presParOf" srcId="{EBEA9F5C-7736-433F-A6BF-3DBC47D4E0CD}" destId="{F245FB7A-41F5-49A9-A803-1F8AAB46BA76}" srcOrd="0" destOrd="0" presId="urn:microsoft.com/office/officeart/2005/8/layout/cycle2"/>
    <dgm:cxn modelId="{B14A73B5-C0E4-4211-A6D3-EB3D3DA6EB64}" type="presParOf" srcId="{EBEA9F5C-7736-433F-A6BF-3DBC47D4E0CD}" destId="{5346DED3-7A21-4B6D-B0AA-13B6A97A81DE}" srcOrd="1" destOrd="0" presId="urn:microsoft.com/office/officeart/2005/8/layout/cycle2"/>
    <dgm:cxn modelId="{60B248DA-1BE6-45D3-B986-B48B3FF70F63}" type="presParOf" srcId="{5346DED3-7A21-4B6D-B0AA-13B6A97A81DE}" destId="{37615362-5B57-4251-892C-2BAF1AE3DA13}" srcOrd="0" destOrd="0" presId="urn:microsoft.com/office/officeart/2005/8/layout/cycle2"/>
    <dgm:cxn modelId="{2C770D18-1C35-4786-821A-797210BCFB40}" type="presParOf" srcId="{EBEA9F5C-7736-433F-A6BF-3DBC47D4E0CD}" destId="{2F4E0FA6-9DEF-44D0-92ED-12210240F5F7}" srcOrd="2" destOrd="0" presId="urn:microsoft.com/office/officeart/2005/8/layout/cycle2"/>
    <dgm:cxn modelId="{47492DC2-3607-46F6-93C6-1E16A5D598B1}" type="presParOf" srcId="{EBEA9F5C-7736-433F-A6BF-3DBC47D4E0CD}" destId="{42829FBE-6955-471E-913B-BAFB75CDDA24}" srcOrd="3" destOrd="0" presId="urn:microsoft.com/office/officeart/2005/8/layout/cycle2"/>
    <dgm:cxn modelId="{C3924533-0F02-4916-B395-CC69DD3060A3}" type="presParOf" srcId="{42829FBE-6955-471E-913B-BAFB75CDDA24}" destId="{D81F895D-523D-4A68-A5EE-2C95875EB7A2}" srcOrd="0" destOrd="0" presId="urn:microsoft.com/office/officeart/2005/8/layout/cycle2"/>
    <dgm:cxn modelId="{436D2EF8-F8E8-4130-ADC0-C5A316E25803}" type="presParOf" srcId="{EBEA9F5C-7736-433F-A6BF-3DBC47D4E0CD}" destId="{044D5556-07B6-42F6-8377-99E229F24C9A}" srcOrd="4" destOrd="0" presId="urn:microsoft.com/office/officeart/2005/8/layout/cycle2"/>
    <dgm:cxn modelId="{107B7330-BE4C-4920-8549-7F5388AD8848}" type="presParOf" srcId="{EBEA9F5C-7736-433F-A6BF-3DBC47D4E0CD}" destId="{73B093CA-AF39-474D-B872-AE673E305722}" srcOrd="5" destOrd="0" presId="urn:microsoft.com/office/officeart/2005/8/layout/cycle2"/>
    <dgm:cxn modelId="{D207974E-5F04-4FCA-891C-3FA678A5F2E1}" type="presParOf" srcId="{73B093CA-AF39-474D-B872-AE673E305722}" destId="{58BD45A0-52E3-463B-BA8F-08FAF5032468}" srcOrd="0" destOrd="0" presId="urn:microsoft.com/office/officeart/2005/8/layout/cycle2"/>
    <dgm:cxn modelId="{AA75334D-7C16-4B2C-951B-769160327E63}" type="presParOf" srcId="{EBEA9F5C-7736-433F-A6BF-3DBC47D4E0CD}" destId="{CA0CCAC1-7B0E-4725-9766-38B29E174148}" srcOrd="6" destOrd="0" presId="urn:microsoft.com/office/officeart/2005/8/layout/cycle2"/>
    <dgm:cxn modelId="{CDB869C1-C7B0-41F3-9982-299492541032}" type="presParOf" srcId="{EBEA9F5C-7736-433F-A6BF-3DBC47D4E0CD}" destId="{3741BF4B-2AB3-4C19-895F-3A98DF37794B}" srcOrd="7" destOrd="0" presId="urn:microsoft.com/office/officeart/2005/8/layout/cycle2"/>
    <dgm:cxn modelId="{9CE97C78-7E97-4054-90B4-481352A511EE}" type="presParOf" srcId="{3741BF4B-2AB3-4C19-895F-3A98DF37794B}" destId="{CE6E2BBB-FA13-4F89-8239-72FBAFE338CB}" srcOrd="0" destOrd="0" presId="urn:microsoft.com/office/officeart/2005/8/layout/cycle2"/>
    <dgm:cxn modelId="{F9D9D0F2-78DC-4072-9FFD-2ED6C004FD4F}" type="presParOf" srcId="{EBEA9F5C-7736-433F-A6BF-3DBC47D4E0CD}" destId="{A9159EC1-DA33-4110-A5C3-E4820592432B}" srcOrd="8" destOrd="0" presId="urn:microsoft.com/office/officeart/2005/8/layout/cycle2"/>
    <dgm:cxn modelId="{CDA18CC3-D96E-4487-8BF9-7F3094BF49C6}" type="presParOf" srcId="{EBEA9F5C-7736-433F-A6BF-3DBC47D4E0CD}" destId="{59398527-6EC9-43D8-B839-DF6A196AC8C8}" srcOrd="9" destOrd="0" presId="urn:microsoft.com/office/officeart/2005/8/layout/cycle2"/>
    <dgm:cxn modelId="{53D00AC0-79E8-4F50-8876-0482F1029002}" type="presParOf" srcId="{59398527-6EC9-43D8-B839-DF6A196AC8C8}" destId="{80985A15-7BBD-44EE-812F-DB8A28C17B75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CBEA77-3ACB-4E8B-82BE-D3C4EC439AA8}" type="doc">
      <dgm:prSet loTypeId="urn:microsoft.com/office/officeart/2009/3/layout/HorizontalOrganizationChart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963A8EC4-7A46-42BA-BCA7-3EA9B372E236}">
      <dgm:prSet/>
      <dgm:spPr/>
      <dgm:t>
        <a:bodyPr/>
        <a:lstStyle/>
        <a:p>
          <a:pPr rtl="0"/>
          <a:r>
            <a:rPr lang="zh-CN" dirty="0"/>
            <a:t>主权</a:t>
          </a:r>
        </a:p>
      </dgm:t>
    </dgm:pt>
    <dgm:pt modelId="{391F323C-E308-4087-8524-D54EEB961FE8}" type="parTrans" cxnId="{C597A5D2-999E-4915-BEB8-500D1ED8CE60}">
      <dgm:prSet/>
      <dgm:spPr/>
      <dgm:t>
        <a:bodyPr/>
        <a:lstStyle/>
        <a:p>
          <a:endParaRPr lang="zh-CN" altLang="en-US"/>
        </a:p>
      </dgm:t>
    </dgm:pt>
    <dgm:pt modelId="{2B25A7A7-94D6-42B2-86DF-778700A31CD0}" type="sibTrans" cxnId="{C597A5D2-999E-4915-BEB8-500D1ED8CE60}">
      <dgm:prSet/>
      <dgm:spPr/>
      <dgm:t>
        <a:bodyPr/>
        <a:lstStyle/>
        <a:p>
          <a:endParaRPr lang="zh-CN" altLang="en-US"/>
        </a:p>
      </dgm:t>
    </dgm:pt>
    <dgm:pt modelId="{99B72F10-4456-4FCB-A94D-1A5B494A97D4}">
      <dgm:prSet/>
      <dgm:spPr/>
      <dgm:t>
        <a:bodyPr/>
        <a:lstStyle/>
        <a:p>
          <a:pPr rtl="0"/>
          <a:r>
            <a:rPr lang="zh-CN" dirty="0"/>
            <a:t>司法环境</a:t>
          </a:r>
        </a:p>
      </dgm:t>
    </dgm:pt>
    <dgm:pt modelId="{D0DE21BA-DB24-4F96-9D60-BA7878454363}" type="parTrans" cxnId="{BAA8A2B4-2928-4B23-A6D5-1F00A5746F28}">
      <dgm:prSet/>
      <dgm:spPr/>
      <dgm:t>
        <a:bodyPr/>
        <a:lstStyle/>
        <a:p>
          <a:endParaRPr lang="zh-CN" altLang="en-US"/>
        </a:p>
      </dgm:t>
    </dgm:pt>
    <dgm:pt modelId="{021EEE58-E14D-4D35-B267-B8CE5A63F52A}" type="sibTrans" cxnId="{BAA8A2B4-2928-4B23-A6D5-1F00A5746F28}">
      <dgm:prSet/>
      <dgm:spPr/>
      <dgm:t>
        <a:bodyPr/>
        <a:lstStyle/>
        <a:p>
          <a:endParaRPr lang="zh-CN" altLang="en-US"/>
        </a:p>
      </dgm:t>
    </dgm:pt>
    <dgm:pt modelId="{496F61B4-4C17-4B89-9BF8-529CD895577F}">
      <dgm:prSet/>
      <dgm:spPr/>
      <dgm:t>
        <a:bodyPr/>
        <a:lstStyle/>
        <a:p>
          <a:pPr rtl="0"/>
          <a:r>
            <a:rPr lang="zh-CN" dirty="0"/>
            <a:t>法官水平</a:t>
          </a:r>
        </a:p>
      </dgm:t>
    </dgm:pt>
    <dgm:pt modelId="{A525F73B-AFCF-4DE7-920E-C70E23640C21}" type="parTrans" cxnId="{63AE7BB3-675B-4BFA-93CC-3A4975C1E872}">
      <dgm:prSet/>
      <dgm:spPr/>
      <dgm:t>
        <a:bodyPr/>
        <a:lstStyle/>
        <a:p>
          <a:endParaRPr lang="zh-CN" altLang="en-US"/>
        </a:p>
      </dgm:t>
    </dgm:pt>
    <dgm:pt modelId="{C9EEE053-65B8-4508-9107-689DD09ECD5F}" type="sibTrans" cxnId="{63AE7BB3-675B-4BFA-93CC-3A4975C1E872}">
      <dgm:prSet/>
      <dgm:spPr/>
      <dgm:t>
        <a:bodyPr/>
        <a:lstStyle/>
        <a:p>
          <a:endParaRPr lang="zh-CN" altLang="en-US"/>
        </a:p>
      </dgm:t>
    </dgm:pt>
    <dgm:pt modelId="{9C45B525-E15E-47DE-A8C7-56199B2B7251}">
      <dgm:prSet/>
      <dgm:spPr/>
      <dgm:t>
        <a:bodyPr/>
        <a:lstStyle/>
        <a:p>
          <a:pPr rtl="0"/>
          <a:r>
            <a:rPr lang="zh-CN" dirty="0"/>
            <a:t>审级审限</a:t>
          </a:r>
        </a:p>
      </dgm:t>
    </dgm:pt>
    <dgm:pt modelId="{C16B26C2-CE9C-4B47-9670-B1F20436DA3C}" type="parTrans" cxnId="{F546E19E-5458-4120-B9B4-5E0E8A394554}">
      <dgm:prSet/>
      <dgm:spPr/>
      <dgm:t>
        <a:bodyPr/>
        <a:lstStyle/>
        <a:p>
          <a:endParaRPr lang="zh-CN" altLang="en-US"/>
        </a:p>
      </dgm:t>
    </dgm:pt>
    <dgm:pt modelId="{BD482BB5-5B0D-4736-BF12-0EDA798C4407}" type="sibTrans" cxnId="{F546E19E-5458-4120-B9B4-5E0E8A394554}">
      <dgm:prSet/>
      <dgm:spPr/>
      <dgm:t>
        <a:bodyPr/>
        <a:lstStyle/>
        <a:p>
          <a:endParaRPr lang="zh-CN" altLang="en-US"/>
        </a:p>
      </dgm:t>
    </dgm:pt>
    <dgm:pt modelId="{F65B1D90-B2DE-47B6-B3A9-A87408ECB69A}">
      <dgm:prSet/>
      <dgm:spPr/>
      <dgm:t>
        <a:bodyPr/>
        <a:lstStyle/>
        <a:p>
          <a:pPr rtl="0"/>
          <a:r>
            <a:rPr lang="zh-CN" dirty="0"/>
            <a:t>外国法查明</a:t>
          </a:r>
        </a:p>
      </dgm:t>
    </dgm:pt>
    <dgm:pt modelId="{7AB081B3-6A9D-4141-9226-D623991E1720}" type="parTrans" cxnId="{586532F6-72C4-49A8-A504-73FD3E7DBA8F}">
      <dgm:prSet/>
      <dgm:spPr/>
      <dgm:t>
        <a:bodyPr/>
        <a:lstStyle/>
        <a:p>
          <a:endParaRPr lang="zh-CN" altLang="en-US"/>
        </a:p>
      </dgm:t>
    </dgm:pt>
    <dgm:pt modelId="{4243A637-A8FF-4840-B951-1F3442D3155B}" type="sibTrans" cxnId="{586532F6-72C4-49A8-A504-73FD3E7DBA8F}">
      <dgm:prSet/>
      <dgm:spPr/>
      <dgm:t>
        <a:bodyPr/>
        <a:lstStyle/>
        <a:p>
          <a:endParaRPr lang="zh-CN" altLang="en-US"/>
        </a:p>
      </dgm:t>
    </dgm:pt>
    <dgm:pt modelId="{69544E05-4840-4298-9F1B-AA5F62F44006}">
      <dgm:prSet/>
      <dgm:spPr/>
      <dgm:t>
        <a:bodyPr/>
        <a:lstStyle/>
        <a:p>
          <a:pPr rtl="0"/>
          <a:r>
            <a:rPr lang="zh-CN" dirty="0"/>
            <a:t>承认与执行</a:t>
          </a:r>
        </a:p>
      </dgm:t>
    </dgm:pt>
    <dgm:pt modelId="{C103F593-38C2-4CEA-90EB-BEC115713241}" type="parTrans" cxnId="{3FED0629-C067-4894-B081-DD097C18BBDD}">
      <dgm:prSet/>
      <dgm:spPr/>
      <dgm:t>
        <a:bodyPr/>
        <a:lstStyle/>
        <a:p>
          <a:endParaRPr lang="zh-CN" altLang="en-US"/>
        </a:p>
      </dgm:t>
    </dgm:pt>
    <dgm:pt modelId="{51F5BB20-D783-49FB-BD58-C0D02975D03D}" type="sibTrans" cxnId="{3FED0629-C067-4894-B081-DD097C18BBDD}">
      <dgm:prSet/>
      <dgm:spPr/>
      <dgm:t>
        <a:bodyPr/>
        <a:lstStyle/>
        <a:p>
          <a:endParaRPr lang="zh-CN" altLang="en-US"/>
        </a:p>
      </dgm:t>
    </dgm:pt>
    <dgm:pt modelId="{4CE71FF4-87C4-4EF6-BB50-E0EB1C792CA2}" type="pres">
      <dgm:prSet presAssocID="{05CBEA77-3ACB-4E8B-82BE-D3C4EC439AA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2D20466-0435-4211-B8E7-321EA340C1A6}" type="pres">
      <dgm:prSet presAssocID="{963A8EC4-7A46-42BA-BCA7-3EA9B372E236}" presName="hierRoot1" presStyleCnt="0">
        <dgm:presLayoutVars>
          <dgm:hierBranch val="init"/>
        </dgm:presLayoutVars>
      </dgm:prSet>
      <dgm:spPr/>
    </dgm:pt>
    <dgm:pt modelId="{ABBB7E7B-F3AA-4A9E-9A9F-22FE97BF665C}" type="pres">
      <dgm:prSet presAssocID="{963A8EC4-7A46-42BA-BCA7-3EA9B372E236}" presName="rootComposite1" presStyleCnt="0"/>
      <dgm:spPr/>
    </dgm:pt>
    <dgm:pt modelId="{62DEBBD8-CE42-4DED-A181-745BEBFF8E16}" type="pres">
      <dgm:prSet presAssocID="{963A8EC4-7A46-42BA-BCA7-3EA9B372E236}" presName="rootText1" presStyleLbl="node0" presStyleIdx="0" presStyleCnt="6" custLinFactX="-63041" custLinFactNeighborX="-100000" custLinFactNeighborY="-5307">
        <dgm:presLayoutVars>
          <dgm:chPref val="3"/>
        </dgm:presLayoutVars>
      </dgm:prSet>
      <dgm:spPr/>
    </dgm:pt>
    <dgm:pt modelId="{D2D192DB-442D-4E1D-8A83-9E6F3687DE85}" type="pres">
      <dgm:prSet presAssocID="{963A8EC4-7A46-42BA-BCA7-3EA9B372E236}" presName="rootConnector1" presStyleLbl="node1" presStyleIdx="0" presStyleCnt="0"/>
      <dgm:spPr/>
    </dgm:pt>
    <dgm:pt modelId="{4EF9C4FA-5B51-463D-AF58-994192F445DB}" type="pres">
      <dgm:prSet presAssocID="{963A8EC4-7A46-42BA-BCA7-3EA9B372E236}" presName="hierChild2" presStyleCnt="0"/>
      <dgm:spPr/>
    </dgm:pt>
    <dgm:pt modelId="{65094632-B590-4E83-A1B7-9C1B3C7F18A7}" type="pres">
      <dgm:prSet presAssocID="{963A8EC4-7A46-42BA-BCA7-3EA9B372E236}" presName="hierChild3" presStyleCnt="0"/>
      <dgm:spPr/>
    </dgm:pt>
    <dgm:pt modelId="{172F4452-FD68-42BE-AF9E-5578DB7C89AD}" type="pres">
      <dgm:prSet presAssocID="{99B72F10-4456-4FCB-A94D-1A5B494A97D4}" presName="hierRoot1" presStyleCnt="0">
        <dgm:presLayoutVars>
          <dgm:hierBranch val="init"/>
        </dgm:presLayoutVars>
      </dgm:prSet>
      <dgm:spPr/>
    </dgm:pt>
    <dgm:pt modelId="{2E1CE8C5-50EA-4E29-92E3-B6507E83E74E}" type="pres">
      <dgm:prSet presAssocID="{99B72F10-4456-4FCB-A94D-1A5B494A97D4}" presName="rootComposite1" presStyleCnt="0"/>
      <dgm:spPr/>
    </dgm:pt>
    <dgm:pt modelId="{F9ACC0F3-B314-4DEE-803A-9941533B4E99}" type="pres">
      <dgm:prSet presAssocID="{99B72F10-4456-4FCB-A94D-1A5B494A97D4}" presName="rootText1" presStyleLbl="node0" presStyleIdx="1" presStyleCnt="6" custLinFactX="-64564" custLinFactNeighborX="-100000" custLinFactNeighborY="-16653">
        <dgm:presLayoutVars>
          <dgm:chPref val="3"/>
        </dgm:presLayoutVars>
      </dgm:prSet>
      <dgm:spPr/>
    </dgm:pt>
    <dgm:pt modelId="{D9A3A12C-2095-40D0-9265-C3ABA4A923E0}" type="pres">
      <dgm:prSet presAssocID="{99B72F10-4456-4FCB-A94D-1A5B494A97D4}" presName="rootConnector1" presStyleLbl="node1" presStyleIdx="0" presStyleCnt="0"/>
      <dgm:spPr/>
    </dgm:pt>
    <dgm:pt modelId="{ACE13CE1-C905-4D24-A97E-06E25EDD559D}" type="pres">
      <dgm:prSet presAssocID="{99B72F10-4456-4FCB-A94D-1A5B494A97D4}" presName="hierChild2" presStyleCnt="0"/>
      <dgm:spPr/>
    </dgm:pt>
    <dgm:pt modelId="{A79B1C56-CECC-4F7B-8669-5402375F3260}" type="pres">
      <dgm:prSet presAssocID="{99B72F10-4456-4FCB-A94D-1A5B494A97D4}" presName="hierChild3" presStyleCnt="0"/>
      <dgm:spPr/>
    </dgm:pt>
    <dgm:pt modelId="{8CC4F277-257F-41D0-BD2E-539803213691}" type="pres">
      <dgm:prSet presAssocID="{496F61B4-4C17-4B89-9BF8-529CD895577F}" presName="hierRoot1" presStyleCnt="0">
        <dgm:presLayoutVars>
          <dgm:hierBranch val="init"/>
        </dgm:presLayoutVars>
      </dgm:prSet>
      <dgm:spPr/>
    </dgm:pt>
    <dgm:pt modelId="{2F0D2AEF-3BA2-4089-9CF7-9F05EEF43353}" type="pres">
      <dgm:prSet presAssocID="{496F61B4-4C17-4B89-9BF8-529CD895577F}" presName="rootComposite1" presStyleCnt="0"/>
      <dgm:spPr/>
    </dgm:pt>
    <dgm:pt modelId="{03F049A3-B903-490F-A5C5-FE13115FCF6F}" type="pres">
      <dgm:prSet presAssocID="{496F61B4-4C17-4B89-9BF8-529CD895577F}" presName="rootText1" presStyleLbl="node0" presStyleIdx="2" presStyleCnt="6" custLinFactX="-63548" custLinFactNeighborX="-100000" custLinFactNeighborY="-28310">
        <dgm:presLayoutVars>
          <dgm:chPref val="3"/>
        </dgm:presLayoutVars>
      </dgm:prSet>
      <dgm:spPr/>
    </dgm:pt>
    <dgm:pt modelId="{5AB194F5-60E6-471D-A096-82F770EE62E5}" type="pres">
      <dgm:prSet presAssocID="{496F61B4-4C17-4B89-9BF8-529CD895577F}" presName="rootConnector1" presStyleLbl="node1" presStyleIdx="0" presStyleCnt="0"/>
      <dgm:spPr/>
    </dgm:pt>
    <dgm:pt modelId="{61B34D6E-E019-4C59-B1D7-76CAA0A545D5}" type="pres">
      <dgm:prSet presAssocID="{496F61B4-4C17-4B89-9BF8-529CD895577F}" presName="hierChild2" presStyleCnt="0"/>
      <dgm:spPr/>
    </dgm:pt>
    <dgm:pt modelId="{6168F086-52E1-4326-AA11-7A4807D4951E}" type="pres">
      <dgm:prSet presAssocID="{496F61B4-4C17-4B89-9BF8-529CD895577F}" presName="hierChild3" presStyleCnt="0"/>
      <dgm:spPr/>
    </dgm:pt>
    <dgm:pt modelId="{EC8E13AE-C56F-4663-AA25-A8BD5BA54712}" type="pres">
      <dgm:prSet presAssocID="{9C45B525-E15E-47DE-A8C7-56199B2B7251}" presName="hierRoot1" presStyleCnt="0">
        <dgm:presLayoutVars>
          <dgm:hierBranch val="init"/>
        </dgm:presLayoutVars>
      </dgm:prSet>
      <dgm:spPr/>
    </dgm:pt>
    <dgm:pt modelId="{34D2A82E-FF2B-4E62-85CA-9BE880CD84ED}" type="pres">
      <dgm:prSet presAssocID="{9C45B525-E15E-47DE-A8C7-56199B2B7251}" presName="rootComposite1" presStyleCnt="0"/>
      <dgm:spPr/>
    </dgm:pt>
    <dgm:pt modelId="{EA7D2BDB-2715-44C4-A295-BD0605DB7DA7}" type="pres">
      <dgm:prSet presAssocID="{9C45B525-E15E-47DE-A8C7-56199B2B7251}" presName="rootText1" presStyleLbl="node0" presStyleIdx="3" presStyleCnt="6" custLinFactX="-63548" custLinFactNeighborX="-100000" custLinFactNeighborY="-40076">
        <dgm:presLayoutVars>
          <dgm:chPref val="3"/>
        </dgm:presLayoutVars>
      </dgm:prSet>
      <dgm:spPr/>
    </dgm:pt>
    <dgm:pt modelId="{6BDF1E8E-A4D8-4EEE-8626-AB8FE9133234}" type="pres">
      <dgm:prSet presAssocID="{9C45B525-E15E-47DE-A8C7-56199B2B7251}" presName="rootConnector1" presStyleLbl="node1" presStyleIdx="0" presStyleCnt="0"/>
      <dgm:spPr/>
    </dgm:pt>
    <dgm:pt modelId="{85831E4A-FCA2-44EF-894A-9A0B86D6DC42}" type="pres">
      <dgm:prSet presAssocID="{9C45B525-E15E-47DE-A8C7-56199B2B7251}" presName="hierChild2" presStyleCnt="0"/>
      <dgm:spPr/>
    </dgm:pt>
    <dgm:pt modelId="{791F8C44-B3C9-4EB2-AC16-C78789E1970C}" type="pres">
      <dgm:prSet presAssocID="{9C45B525-E15E-47DE-A8C7-56199B2B7251}" presName="hierChild3" presStyleCnt="0"/>
      <dgm:spPr/>
    </dgm:pt>
    <dgm:pt modelId="{AD458A85-E2DE-4035-A970-11BF564C7D59}" type="pres">
      <dgm:prSet presAssocID="{F65B1D90-B2DE-47B6-B3A9-A87408ECB69A}" presName="hierRoot1" presStyleCnt="0">
        <dgm:presLayoutVars>
          <dgm:hierBranch val="init"/>
        </dgm:presLayoutVars>
      </dgm:prSet>
      <dgm:spPr/>
    </dgm:pt>
    <dgm:pt modelId="{19B7F76D-ED4D-4F89-A1DE-69ADA1D6C251}" type="pres">
      <dgm:prSet presAssocID="{F65B1D90-B2DE-47B6-B3A9-A87408ECB69A}" presName="rootComposite1" presStyleCnt="0"/>
      <dgm:spPr/>
    </dgm:pt>
    <dgm:pt modelId="{705F374E-2285-4873-ADBF-8C5F43CEBD92}" type="pres">
      <dgm:prSet presAssocID="{F65B1D90-B2DE-47B6-B3A9-A87408ECB69A}" presName="rootText1" presStyleLbl="node0" presStyleIdx="4" presStyleCnt="6" custLinFactX="-64056" custLinFactNeighborX="-100000" custLinFactNeighborY="-63281">
        <dgm:presLayoutVars>
          <dgm:chPref val="3"/>
        </dgm:presLayoutVars>
      </dgm:prSet>
      <dgm:spPr/>
    </dgm:pt>
    <dgm:pt modelId="{000A2C6E-F9AE-455C-9075-44F608C3CA1B}" type="pres">
      <dgm:prSet presAssocID="{F65B1D90-B2DE-47B6-B3A9-A87408ECB69A}" presName="rootConnector1" presStyleLbl="node1" presStyleIdx="0" presStyleCnt="0"/>
      <dgm:spPr/>
    </dgm:pt>
    <dgm:pt modelId="{01192719-4555-4EB7-B6D4-83686FD5BF88}" type="pres">
      <dgm:prSet presAssocID="{F65B1D90-B2DE-47B6-B3A9-A87408ECB69A}" presName="hierChild2" presStyleCnt="0"/>
      <dgm:spPr/>
    </dgm:pt>
    <dgm:pt modelId="{56D1786B-7B8D-4A65-A5F8-E11FEF766D0A}" type="pres">
      <dgm:prSet presAssocID="{F65B1D90-B2DE-47B6-B3A9-A87408ECB69A}" presName="hierChild3" presStyleCnt="0"/>
      <dgm:spPr/>
    </dgm:pt>
    <dgm:pt modelId="{B53253BF-B1D7-42E5-81BF-03CCEB1EEE75}" type="pres">
      <dgm:prSet presAssocID="{69544E05-4840-4298-9F1B-AA5F62F44006}" presName="hierRoot1" presStyleCnt="0">
        <dgm:presLayoutVars>
          <dgm:hierBranch val="init"/>
        </dgm:presLayoutVars>
      </dgm:prSet>
      <dgm:spPr/>
    </dgm:pt>
    <dgm:pt modelId="{731FB0A6-5F88-4D97-9AAF-7449DC0A75A8}" type="pres">
      <dgm:prSet presAssocID="{69544E05-4840-4298-9F1B-AA5F62F44006}" presName="rootComposite1" presStyleCnt="0"/>
      <dgm:spPr/>
    </dgm:pt>
    <dgm:pt modelId="{A61BEF38-F61D-4BDC-9593-5D67858E89C0}" type="pres">
      <dgm:prSet presAssocID="{69544E05-4840-4298-9F1B-AA5F62F44006}" presName="rootText1" presStyleLbl="node0" presStyleIdx="5" presStyleCnt="6" custLinFactX="-63548" custLinFactNeighborX="-100000" custLinFactNeighborY="-89926">
        <dgm:presLayoutVars>
          <dgm:chPref val="3"/>
        </dgm:presLayoutVars>
      </dgm:prSet>
      <dgm:spPr/>
    </dgm:pt>
    <dgm:pt modelId="{18215D20-19B7-4681-B075-F3B9828AE469}" type="pres">
      <dgm:prSet presAssocID="{69544E05-4840-4298-9F1B-AA5F62F44006}" presName="rootConnector1" presStyleLbl="node1" presStyleIdx="0" presStyleCnt="0"/>
      <dgm:spPr/>
    </dgm:pt>
    <dgm:pt modelId="{9B4B3208-5C0E-421C-9B0D-6DB422840883}" type="pres">
      <dgm:prSet presAssocID="{69544E05-4840-4298-9F1B-AA5F62F44006}" presName="hierChild2" presStyleCnt="0"/>
      <dgm:spPr/>
    </dgm:pt>
    <dgm:pt modelId="{87452A68-20A9-4A36-A9D0-FC8C7E9AAAF1}" type="pres">
      <dgm:prSet presAssocID="{69544E05-4840-4298-9F1B-AA5F62F44006}" presName="hierChild3" presStyleCnt="0"/>
      <dgm:spPr/>
    </dgm:pt>
  </dgm:ptLst>
  <dgm:cxnLst>
    <dgm:cxn modelId="{CD7E540A-AB9D-4DDD-A376-C1A076073624}" type="presOf" srcId="{99B72F10-4456-4FCB-A94D-1A5B494A97D4}" destId="{F9ACC0F3-B314-4DEE-803A-9941533B4E99}" srcOrd="0" destOrd="0" presId="urn:microsoft.com/office/officeart/2009/3/layout/HorizontalOrganizationChart"/>
    <dgm:cxn modelId="{3FED0629-C067-4894-B081-DD097C18BBDD}" srcId="{05CBEA77-3ACB-4E8B-82BE-D3C4EC439AA8}" destId="{69544E05-4840-4298-9F1B-AA5F62F44006}" srcOrd="5" destOrd="0" parTransId="{C103F593-38C2-4CEA-90EB-BEC115713241}" sibTransId="{51F5BB20-D783-49FB-BD58-C0D02975D03D}"/>
    <dgm:cxn modelId="{38EDC141-841E-4F80-A917-741E493C3ED2}" type="presOf" srcId="{F65B1D90-B2DE-47B6-B3A9-A87408ECB69A}" destId="{705F374E-2285-4873-ADBF-8C5F43CEBD92}" srcOrd="0" destOrd="0" presId="urn:microsoft.com/office/officeart/2009/3/layout/HorizontalOrganizationChart"/>
    <dgm:cxn modelId="{115E7A4E-0A0F-4F57-9523-48A114B539E4}" type="presOf" srcId="{496F61B4-4C17-4B89-9BF8-529CD895577F}" destId="{5AB194F5-60E6-471D-A096-82F770EE62E5}" srcOrd="1" destOrd="0" presId="urn:microsoft.com/office/officeart/2009/3/layout/HorizontalOrganizationChart"/>
    <dgm:cxn modelId="{C7DD1755-A07C-421B-AE72-8788B361121D}" type="presOf" srcId="{963A8EC4-7A46-42BA-BCA7-3EA9B372E236}" destId="{62DEBBD8-CE42-4DED-A181-745BEBFF8E16}" srcOrd="0" destOrd="0" presId="urn:microsoft.com/office/officeart/2009/3/layout/HorizontalOrganizationChart"/>
    <dgm:cxn modelId="{262AB07F-B896-44FC-AEE6-4659CAAE4064}" type="presOf" srcId="{963A8EC4-7A46-42BA-BCA7-3EA9B372E236}" destId="{D2D192DB-442D-4E1D-8A83-9E6F3687DE85}" srcOrd="1" destOrd="0" presId="urn:microsoft.com/office/officeart/2009/3/layout/HorizontalOrganizationChart"/>
    <dgm:cxn modelId="{D34E2284-E7FB-4EF6-B3E7-C4F891381ECC}" type="presOf" srcId="{9C45B525-E15E-47DE-A8C7-56199B2B7251}" destId="{EA7D2BDB-2715-44C4-A295-BD0605DB7DA7}" srcOrd="0" destOrd="0" presId="urn:microsoft.com/office/officeart/2009/3/layout/HorizontalOrganizationChart"/>
    <dgm:cxn modelId="{B9643B86-12B3-41F6-841F-FC3A6945B952}" type="presOf" srcId="{496F61B4-4C17-4B89-9BF8-529CD895577F}" destId="{03F049A3-B903-490F-A5C5-FE13115FCF6F}" srcOrd="0" destOrd="0" presId="urn:microsoft.com/office/officeart/2009/3/layout/HorizontalOrganizationChart"/>
    <dgm:cxn modelId="{5EC5179C-AEA5-48FF-82F2-46EC99C3C6DF}" type="presOf" srcId="{9C45B525-E15E-47DE-A8C7-56199B2B7251}" destId="{6BDF1E8E-A4D8-4EEE-8626-AB8FE9133234}" srcOrd="1" destOrd="0" presId="urn:microsoft.com/office/officeart/2009/3/layout/HorizontalOrganizationChart"/>
    <dgm:cxn modelId="{F546E19E-5458-4120-B9B4-5E0E8A394554}" srcId="{05CBEA77-3ACB-4E8B-82BE-D3C4EC439AA8}" destId="{9C45B525-E15E-47DE-A8C7-56199B2B7251}" srcOrd="3" destOrd="0" parTransId="{C16B26C2-CE9C-4B47-9670-B1F20436DA3C}" sibTransId="{BD482BB5-5B0D-4736-BF12-0EDA798C4407}"/>
    <dgm:cxn modelId="{04D597B0-D40D-4C14-B892-24741009406B}" type="presOf" srcId="{99B72F10-4456-4FCB-A94D-1A5B494A97D4}" destId="{D9A3A12C-2095-40D0-9265-C3ABA4A923E0}" srcOrd="1" destOrd="0" presId="urn:microsoft.com/office/officeart/2009/3/layout/HorizontalOrganizationChart"/>
    <dgm:cxn modelId="{63AE7BB3-675B-4BFA-93CC-3A4975C1E872}" srcId="{05CBEA77-3ACB-4E8B-82BE-D3C4EC439AA8}" destId="{496F61B4-4C17-4B89-9BF8-529CD895577F}" srcOrd="2" destOrd="0" parTransId="{A525F73B-AFCF-4DE7-920E-C70E23640C21}" sibTransId="{C9EEE053-65B8-4508-9107-689DD09ECD5F}"/>
    <dgm:cxn modelId="{BAA8A2B4-2928-4B23-A6D5-1F00A5746F28}" srcId="{05CBEA77-3ACB-4E8B-82BE-D3C4EC439AA8}" destId="{99B72F10-4456-4FCB-A94D-1A5B494A97D4}" srcOrd="1" destOrd="0" parTransId="{D0DE21BA-DB24-4F96-9D60-BA7878454363}" sibTransId="{021EEE58-E14D-4D35-B267-B8CE5A63F52A}"/>
    <dgm:cxn modelId="{6AC47CC6-3FCC-4F5E-92A1-2BD736BF1CB7}" type="presOf" srcId="{69544E05-4840-4298-9F1B-AA5F62F44006}" destId="{18215D20-19B7-4681-B075-F3B9828AE469}" srcOrd="1" destOrd="0" presId="urn:microsoft.com/office/officeart/2009/3/layout/HorizontalOrganizationChart"/>
    <dgm:cxn modelId="{4ED8AACB-C7D0-4829-83C0-9B5C19852DF6}" type="presOf" srcId="{05CBEA77-3ACB-4E8B-82BE-D3C4EC439AA8}" destId="{4CE71FF4-87C4-4EF6-BB50-E0EB1C792CA2}" srcOrd="0" destOrd="0" presId="urn:microsoft.com/office/officeart/2009/3/layout/HorizontalOrganizationChart"/>
    <dgm:cxn modelId="{C597A5D2-999E-4915-BEB8-500D1ED8CE60}" srcId="{05CBEA77-3ACB-4E8B-82BE-D3C4EC439AA8}" destId="{963A8EC4-7A46-42BA-BCA7-3EA9B372E236}" srcOrd="0" destOrd="0" parTransId="{391F323C-E308-4087-8524-D54EEB961FE8}" sibTransId="{2B25A7A7-94D6-42B2-86DF-778700A31CD0}"/>
    <dgm:cxn modelId="{E4C9BBEC-F763-40D8-8C68-6ADC8E9F84D3}" type="presOf" srcId="{69544E05-4840-4298-9F1B-AA5F62F44006}" destId="{A61BEF38-F61D-4BDC-9593-5D67858E89C0}" srcOrd="0" destOrd="0" presId="urn:microsoft.com/office/officeart/2009/3/layout/HorizontalOrganizationChart"/>
    <dgm:cxn modelId="{586532F6-72C4-49A8-A504-73FD3E7DBA8F}" srcId="{05CBEA77-3ACB-4E8B-82BE-D3C4EC439AA8}" destId="{F65B1D90-B2DE-47B6-B3A9-A87408ECB69A}" srcOrd="4" destOrd="0" parTransId="{7AB081B3-6A9D-4141-9226-D623991E1720}" sibTransId="{4243A637-A8FF-4840-B951-1F3442D3155B}"/>
    <dgm:cxn modelId="{39E1EFFB-18E5-4293-A579-9EBDB1B02911}" type="presOf" srcId="{F65B1D90-B2DE-47B6-B3A9-A87408ECB69A}" destId="{000A2C6E-F9AE-455C-9075-44F608C3CA1B}" srcOrd="1" destOrd="0" presId="urn:microsoft.com/office/officeart/2009/3/layout/HorizontalOrganizationChart"/>
    <dgm:cxn modelId="{9DA4CD27-8B69-43C2-A3E2-8F3F72D8962C}" type="presParOf" srcId="{4CE71FF4-87C4-4EF6-BB50-E0EB1C792CA2}" destId="{C2D20466-0435-4211-B8E7-321EA340C1A6}" srcOrd="0" destOrd="0" presId="urn:microsoft.com/office/officeart/2009/3/layout/HorizontalOrganizationChart"/>
    <dgm:cxn modelId="{501D3362-86CD-4CC3-BF0A-954429CCFDB5}" type="presParOf" srcId="{C2D20466-0435-4211-B8E7-321EA340C1A6}" destId="{ABBB7E7B-F3AA-4A9E-9A9F-22FE97BF665C}" srcOrd="0" destOrd="0" presId="urn:microsoft.com/office/officeart/2009/3/layout/HorizontalOrganizationChart"/>
    <dgm:cxn modelId="{63E181E7-09D9-4AB7-AC72-882023BDDC95}" type="presParOf" srcId="{ABBB7E7B-F3AA-4A9E-9A9F-22FE97BF665C}" destId="{62DEBBD8-CE42-4DED-A181-745BEBFF8E16}" srcOrd="0" destOrd="0" presId="urn:microsoft.com/office/officeart/2009/3/layout/HorizontalOrganizationChart"/>
    <dgm:cxn modelId="{151A18A2-7297-498D-A4DC-56640C337915}" type="presParOf" srcId="{ABBB7E7B-F3AA-4A9E-9A9F-22FE97BF665C}" destId="{D2D192DB-442D-4E1D-8A83-9E6F3687DE85}" srcOrd="1" destOrd="0" presId="urn:microsoft.com/office/officeart/2009/3/layout/HorizontalOrganizationChart"/>
    <dgm:cxn modelId="{F2553F57-972B-48AD-ACB5-CECF238E7325}" type="presParOf" srcId="{C2D20466-0435-4211-B8E7-321EA340C1A6}" destId="{4EF9C4FA-5B51-463D-AF58-994192F445DB}" srcOrd="1" destOrd="0" presId="urn:microsoft.com/office/officeart/2009/3/layout/HorizontalOrganizationChart"/>
    <dgm:cxn modelId="{6A3A37DB-EB43-47BF-A635-EF8C9D85FA5A}" type="presParOf" srcId="{C2D20466-0435-4211-B8E7-321EA340C1A6}" destId="{65094632-B590-4E83-A1B7-9C1B3C7F18A7}" srcOrd="2" destOrd="0" presId="urn:microsoft.com/office/officeart/2009/3/layout/HorizontalOrganizationChart"/>
    <dgm:cxn modelId="{939AE940-915A-47A9-9E92-DDE8CE2C6DEE}" type="presParOf" srcId="{4CE71FF4-87C4-4EF6-BB50-E0EB1C792CA2}" destId="{172F4452-FD68-42BE-AF9E-5578DB7C89AD}" srcOrd="1" destOrd="0" presId="urn:microsoft.com/office/officeart/2009/3/layout/HorizontalOrganizationChart"/>
    <dgm:cxn modelId="{65BDF19F-1C7E-46DD-99D8-DEBF2133B91D}" type="presParOf" srcId="{172F4452-FD68-42BE-AF9E-5578DB7C89AD}" destId="{2E1CE8C5-50EA-4E29-92E3-B6507E83E74E}" srcOrd="0" destOrd="0" presId="urn:microsoft.com/office/officeart/2009/3/layout/HorizontalOrganizationChart"/>
    <dgm:cxn modelId="{8C066029-902A-4E03-868A-49C93656B8DA}" type="presParOf" srcId="{2E1CE8C5-50EA-4E29-92E3-B6507E83E74E}" destId="{F9ACC0F3-B314-4DEE-803A-9941533B4E99}" srcOrd="0" destOrd="0" presId="urn:microsoft.com/office/officeart/2009/3/layout/HorizontalOrganizationChart"/>
    <dgm:cxn modelId="{DFD321C1-8580-4F38-BB46-BE9E2B5A5B6D}" type="presParOf" srcId="{2E1CE8C5-50EA-4E29-92E3-B6507E83E74E}" destId="{D9A3A12C-2095-40D0-9265-C3ABA4A923E0}" srcOrd="1" destOrd="0" presId="urn:microsoft.com/office/officeart/2009/3/layout/HorizontalOrganizationChart"/>
    <dgm:cxn modelId="{DA516077-1FF7-49DF-B60C-92C277221044}" type="presParOf" srcId="{172F4452-FD68-42BE-AF9E-5578DB7C89AD}" destId="{ACE13CE1-C905-4D24-A97E-06E25EDD559D}" srcOrd="1" destOrd="0" presId="urn:microsoft.com/office/officeart/2009/3/layout/HorizontalOrganizationChart"/>
    <dgm:cxn modelId="{AC211046-8ED0-4E2B-A3EC-B19D3A955E7D}" type="presParOf" srcId="{172F4452-FD68-42BE-AF9E-5578DB7C89AD}" destId="{A79B1C56-CECC-4F7B-8669-5402375F3260}" srcOrd="2" destOrd="0" presId="urn:microsoft.com/office/officeart/2009/3/layout/HorizontalOrganizationChart"/>
    <dgm:cxn modelId="{4C269A50-0D31-406E-8E9D-0C03539934A8}" type="presParOf" srcId="{4CE71FF4-87C4-4EF6-BB50-E0EB1C792CA2}" destId="{8CC4F277-257F-41D0-BD2E-539803213691}" srcOrd="2" destOrd="0" presId="urn:microsoft.com/office/officeart/2009/3/layout/HorizontalOrganizationChart"/>
    <dgm:cxn modelId="{F59D3803-EC0D-4305-A895-1D23C902A6C8}" type="presParOf" srcId="{8CC4F277-257F-41D0-BD2E-539803213691}" destId="{2F0D2AEF-3BA2-4089-9CF7-9F05EEF43353}" srcOrd="0" destOrd="0" presId="urn:microsoft.com/office/officeart/2009/3/layout/HorizontalOrganizationChart"/>
    <dgm:cxn modelId="{1F89A717-5CD4-4AC3-A86C-E3EACE98D42A}" type="presParOf" srcId="{2F0D2AEF-3BA2-4089-9CF7-9F05EEF43353}" destId="{03F049A3-B903-490F-A5C5-FE13115FCF6F}" srcOrd="0" destOrd="0" presId="urn:microsoft.com/office/officeart/2009/3/layout/HorizontalOrganizationChart"/>
    <dgm:cxn modelId="{5557A032-ADB0-45B7-B833-8F8EEBF0D0B0}" type="presParOf" srcId="{2F0D2AEF-3BA2-4089-9CF7-9F05EEF43353}" destId="{5AB194F5-60E6-471D-A096-82F770EE62E5}" srcOrd="1" destOrd="0" presId="urn:microsoft.com/office/officeart/2009/3/layout/HorizontalOrganizationChart"/>
    <dgm:cxn modelId="{22DEE8A2-C382-4B30-B10F-3DC07A386B84}" type="presParOf" srcId="{8CC4F277-257F-41D0-BD2E-539803213691}" destId="{61B34D6E-E019-4C59-B1D7-76CAA0A545D5}" srcOrd="1" destOrd="0" presId="urn:microsoft.com/office/officeart/2009/3/layout/HorizontalOrganizationChart"/>
    <dgm:cxn modelId="{54A79C9E-1226-48F1-AD6D-39B62EEC7236}" type="presParOf" srcId="{8CC4F277-257F-41D0-BD2E-539803213691}" destId="{6168F086-52E1-4326-AA11-7A4807D4951E}" srcOrd="2" destOrd="0" presId="urn:microsoft.com/office/officeart/2009/3/layout/HorizontalOrganizationChart"/>
    <dgm:cxn modelId="{FAF4F5B3-43A0-4A94-9F16-9C28893847C1}" type="presParOf" srcId="{4CE71FF4-87C4-4EF6-BB50-E0EB1C792CA2}" destId="{EC8E13AE-C56F-4663-AA25-A8BD5BA54712}" srcOrd="3" destOrd="0" presId="urn:microsoft.com/office/officeart/2009/3/layout/HorizontalOrganizationChart"/>
    <dgm:cxn modelId="{B43981EB-4148-4077-91DE-553A4D61904F}" type="presParOf" srcId="{EC8E13AE-C56F-4663-AA25-A8BD5BA54712}" destId="{34D2A82E-FF2B-4E62-85CA-9BE880CD84ED}" srcOrd="0" destOrd="0" presId="urn:microsoft.com/office/officeart/2009/3/layout/HorizontalOrganizationChart"/>
    <dgm:cxn modelId="{E890C9D6-BEA3-4426-A4FE-A59434D7406C}" type="presParOf" srcId="{34D2A82E-FF2B-4E62-85CA-9BE880CD84ED}" destId="{EA7D2BDB-2715-44C4-A295-BD0605DB7DA7}" srcOrd="0" destOrd="0" presId="urn:microsoft.com/office/officeart/2009/3/layout/HorizontalOrganizationChart"/>
    <dgm:cxn modelId="{E3420A24-37E8-4CEA-874F-CD6260A90E9A}" type="presParOf" srcId="{34D2A82E-FF2B-4E62-85CA-9BE880CD84ED}" destId="{6BDF1E8E-A4D8-4EEE-8626-AB8FE9133234}" srcOrd="1" destOrd="0" presId="urn:microsoft.com/office/officeart/2009/3/layout/HorizontalOrganizationChart"/>
    <dgm:cxn modelId="{D1CAE9A8-8988-4FF0-AB09-679B6983E465}" type="presParOf" srcId="{EC8E13AE-C56F-4663-AA25-A8BD5BA54712}" destId="{85831E4A-FCA2-44EF-894A-9A0B86D6DC42}" srcOrd="1" destOrd="0" presId="urn:microsoft.com/office/officeart/2009/3/layout/HorizontalOrganizationChart"/>
    <dgm:cxn modelId="{DA6186B5-2DF6-4296-AABA-328A9ED7F6CF}" type="presParOf" srcId="{EC8E13AE-C56F-4663-AA25-A8BD5BA54712}" destId="{791F8C44-B3C9-4EB2-AC16-C78789E1970C}" srcOrd="2" destOrd="0" presId="urn:microsoft.com/office/officeart/2009/3/layout/HorizontalOrganizationChart"/>
    <dgm:cxn modelId="{68A55A74-906C-4BD4-A5C4-EA040C141DD5}" type="presParOf" srcId="{4CE71FF4-87C4-4EF6-BB50-E0EB1C792CA2}" destId="{AD458A85-E2DE-4035-A970-11BF564C7D59}" srcOrd="4" destOrd="0" presId="urn:microsoft.com/office/officeart/2009/3/layout/HorizontalOrganizationChart"/>
    <dgm:cxn modelId="{D6028C97-EA75-4EBB-B008-FA645F07F4FE}" type="presParOf" srcId="{AD458A85-E2DE-4035-A970-11BF564C7D59}" destId="{19B7F76D-ED4D-4F89-A1DE-69ADA1D6C251}" srcOrd="0" destOrd="0" presId="urn:microsoft.com/office/officeart/2009/3/layout/HorizontalOrganizationChart"/>
    <dgm:cxn modelId="{5455BAB7-1BB4-4CD0-9262-B0BFD59280A0}" type="presParOf" srcId="{19B7F76D-ED4D-4F89-A1DE-69ADA1D6C251}" destId="{705F374E-2285-4873-ADBF-8C5F43CEBD92}" srcOrd="0" destOrd="0" presId="urn:microsoft.com/office/officeart/2009/3/layout/HorizontalOrganizationChart"/>
    <dgm:cxn modelId="{87FB0EBA-E771-4E32-B756-4535C00CF810}" type="presParOf" srcId="{19B7F76D-ED4D-4F89-A1DE-69ADA1D6C251}" destId="{000A2C6E-F9AE-455C-9075-44F608C3CA1B}" srcOrd="1" destOrd="0" presId="urn:microsoft.com/office/officeart/2009/3/layout/HorizontalOrganizationChart"/>
    <dgm:cxn modelId="{170A55A4-D42B-4978-A686-FD0D0ADB4F46}" type="presParOf" srcId="{AD458A85-E2DE-4035-A970-11BF564C7D59}" destId="{01192719-4555-4EB7-B6D4-83686FD5BF88}" srcOrd="1" destOrd="0" presId="urn:microsoft.com/office/officeart/2009/3/layout/HorizontalOrganizationChart"/>
    <dgm:cxn modelId="{D078BE7A-E3BE-45AF-BC34-596467E381F0}" type="presParOf" srcId="{AD458A85-E2DE-4035-A970-11BF564C7D59}" destId="{56D1786B-7B8D-4A65-A5F8-E11FEF766D0A}" srcOrd="2" destOrd="0" presId="urn:microsoft.com/office/officeart/2009/3/layout/HorizontalOrganizationChart"/>
    <dgm:cxn modelId="{30FB49DE-F958-4A08-9FA9-24205D6FDA94}" type="presParOf" srcId="{4CE71FF4-87C4-4EF6-BB50-E0EB1C792CA2}" destId="{B53253BF-B1D7-42E5-81BF-03CCEB1EEE75}" srcOrd="5" destOrd="0" presId="urn:microsoft.com/office/officeart/2009/3/layout/HorizontalOrganizationChart"/>
    <dgm:cxn modelId="{6D65BE07-ECE6-4113-B866-9DB767526129}" type="presParOf" srcId="{B53253BF-B1D7-42E5-81BF-03CCEB1EEE75}" destId="{731FB0A6-5F88-4D97-9AAF-7449DC0A75A8}" srcOrd="0" destOrd="0" presId="urn:microsoft.com/office/officeart/2009/3/layout/HorizontalOrganizationChart"/>
    <dgm:cxn modelId="{3C2E2878-0C0B-4F26-A76B-9CA1037AC834}" type="presParOf" srcId="{731FB0A6-5F88-4D97-9AAF-7449DC0A75A8}" destId="{A61BEF38-F61D-4BDC-9593-5D67858E89C0}" srcOrd="0" destOrd="0" presId="urn:microsoft.com/office/officeart/2009/3/layout/HorizontalOrganizationChart"/>
    <dgm:cxn modelId="{DE29F9EE-B87D-4FC2-BD40-C3BF01C7ECAA}" type="presParOf" srcId="{731FB0A6-5F88-4D97-9AAF-7449DC0A75A8}" destId="{18215D20-19B7-4681-B075-F3B9828AE469}" srcOrd="1" destOrd="0" presId="urn:microsoft.com/office/officeart/2009/3/layout/HorizontalOrganizationChart"/>
    <dgm:cxn modelId="{906C1087-2A65-485D-9818-7B97E3C63B35}" type="presParOf" srcId="{B53253BF-B1D7-42E5-81BF-03CCEB1EEE75}" destId="{9B4B3208-5C0E-421C-9B0D-6DB422840883}" srcOrd="1" destOrd="0" presId="urn:microsoft.com/office/officeart/2009/3/layout/HorizontalOrganizationChart"/>
    <dgm:cxn modelId="{7BE01D30-30B8-454F-AD00-A07EA6DB9663}" type="presParOf" srcId="{B53253BF-B1D7-42E5-81BF-03CCEB1EEE75}" destId="{87452A68-20A9-4A36-A9D0-FC8C7E9AAAF1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5CBEA77-3ACB-4E8B-82BE-D3C4EC439AA8}" type="doc">
      <dgm:prSet loTypeId="urn:microsoft.com/office/officeart/2009/3/layout/HorizontalOrganizationChart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963A8EC4-7A46-42BA-BCA7-3EA9B372E236}">
      <dgm:prSet/>
      <dgm:spPr/>
      <dgm:t>
        <a:bodyPr/>
        <a:lstStyle/>
        <a:p>
          <a:pPr rtl="0"/>
          <a:r>
            <a:rPr lang="zh-CN" altLang="en-US" dirty="0"/>
            <a:t>民间</a:t>
          </a:r>
          <a:r>
            <a:rPr lang="en-US" altLang="zh-CN" dirty="0"/>
            <a:t>&amp;</a:t>
          </a:r>
          <a:r>
            <a:rPr lang="zh-CN" altLang="en-US" dirty="0"/>
            <a:t>专业</a:t>
          </a:r>
          <a:endParaRPr lang="zh-CN" dirty="0"/>
        </a:p>
      </dgm:t>
    </dgm:pt>
    <dgm:pt modelId="{391F323C-E308-4087-8524-D54EEB961FE8}" type="parTrans" cxnId="{C597A5D2-999E-4915-BEB8-500D1ED8CE60}">
      <dgm:prSet/>
      <dgm:spPr/>
      <dgm:t>
        <a:bodyPr/>
        <a:lstStyle/>
        <a:p>
          <a:endParaRPr lang="zh-CN" altLang="en-US"/>
        </a:p>
      </dgm:t>
    </dgm:pt>
    <dgm:pt modelId="{2B25A7A7-94D6-42B2-86DF-778700A31CD0}" type="sibTrans" cxnId="{C597A5D2-999E-4915-BEB8-500D1ED8CE60}">
      <dgm:prSet/>
      <dgm:spPr/>
      <dgm:t>
        <a:bodyPr/>
        <a:lstStyle/>
        <a:p>
          <a:endParaRPr lang="zh-CN" altLang="en-US"/>
        </a:p>
      </dgm:t>
    </dgm:pt>
    <dgm:pt modelId="{99B72F10-4456-4FCB-A94D-1A5B494A97D4}">
      <dgm:prSet/>
      <dgm:spPr/>
      <dgm:t>
        <a:bodyPr/>
        <a:lstStyle/>
        <a:p>
          <a:pPr rtl="0"/>
          <a:r>
            <a:rPr lang="zh-CN" altLang="en-US" dirty="0"/>
            <a:t>保密、快捷</a:t>
          </a:r>
          <a:endParaRPr lang="zh-CN" dirty="0"/>
        </a:p>
      </dgm:t>
    </dgm:pt>
    <dgm:pt modelId="{D0DE21BA-DB24-4F96-9D60-BA7878454363}" type="parTrans" cxnId="{BAA8A2B4-2928-4B23-A6D5-1F00A5746F28}">
      <dgm:prSet/>
      <dgm:spPr/>
      <dgm:t>
        <a:bodyPr/>
        <a:lstStyle/>
        <a:p>
          <a:endParaRPr lang="zh-CN" altLang="en-US"/>
        </a:p>
      </dgm:t>
    </dgm:pt>
    <dgm:pt modelId="{021EEE58-E14D-4D35-B267-B8CE5A63F52A}" type="sibTrans" cxnId="{BAA8A2B4-2928-4B23-A6D5-1F00A5746F28}">
      <dgm:prSet/>
      <dgm:spPr/>
      <dgm:t>
        <a:bodyPr/>
        <a:lstStyle/>
        <a:p>
          <a:endParaRPr lang="zh-CN" altLang="en-US"/>
        </a:p>
      </dgm:t>
    </dgm:pt>
    <dgm:pt modelId="{496F61B4-4C17-4B89-9BF8-529CD895577F}">
      <dgm:prSet/>
      <dgm:spPr/>
      <dgm:t>
        <a:bodyPr/>
        <a:lstStyle/>
        <a:p>
          <a:pPr rtl="0"/>
          <a:r>
            <a:rPr lang="zh-CN" altLang="en-US" dirty="0"/>
            <a:t>专业的仲裁员</a:t>
          </a:r>
          <a:endParaRPr lang="zh-CN" dirty="0"/>
        </a:p>
      </dgm:t>
    </dgm:pt>
    <dgm:pt modelId="{A525F73B-AFCF-4DE7-920E-C70E23640C21}" type="parTrans" cxnId="{63AE7BB3-675B-4BFA-93CC-3A4975C1E872}">
      <dgm:prSet/>
      <dgm:spPr/>
      <dgm:t>
        <a:bodyPr/>
        <a:lstStyle/>
        <a:p>
          <a:endParaRPr lang="zh-CN" altLang="en-US"/>
        </a:p>
      </dgm:t>
    </dgm:pt>
    <dgm:pt modelId="{C9EEE053-65B8-4508-9107-689DD09ECD5F}" type="sibTrans" cxnId="{63AE7BB3-675B-4BFA-93CC-3A4975C1E872}">
      <dgm:prSet/>
      <dgm:spPr/>
      <dgm:t>
        <a:bodyPr/>
        <a:lstStyle/>
        <a:p>
          <a:endParaRPr lang="zh-CN" altLang="en-US"/>
        </a:p>
      </dgm:t>
    </dgm:pt>
    <dgm:pt modelId="{9C45B525-E15E-47DE-A8C7-56199B2B7251}">
      <dgm:prSet/>
      <dgm:spPr/>
      <dgm:t>
        <a:bodyPr/>
        <a:lstStyle/>
        <a:p>
          <a:pPr rtl="0"/>
          <a:r>
            <a:rPr lang="zh-CN" altLang="en-US" dirty="0"/>
            <a:t>一裁终局</a:t>
          </a:r>
          <a:endParaRPr lang="zh-CN" dirty="0"/>
        </a:p>
      </dgm:t>
    </dgm:pt>
    <dgm:pt modelId="{C16B26C2-CE9C-4B47-9670-B1F20436DA3C}" type="parTrans" cxnId="{F546E19E-5458-4120-B9B4-5E0E8A394554}">
      <dgm:prSet/>
      <dgm:spPr/>
      <dgm:t>
        <a:bodyPr/>
        <a:lstStyle/>
        <a:p>
          <a:endParaRPr lang="zh-CN" altLang="en-US"/>
        </a:p>
      </dgm:t>
    </dgm:pt>
    <dgm:pt modelId="{BD482BB5-5B0D-4736-BF12-0EDA798C4407}" type="sibTrans" cxnId="{F546E19E-5458-4120-B9B4-5E0E8A394554}">
      <dgm:prSet/>
      <dgm:spPr/>
      <dgm:t>
        <a:bodyPr/>
        <a:lstStyle/>
        <a:p>
          <a:endParaRPr lang="zh-CN" altLang="en-US"/>
        </a:p>
      </dgm:t>
    </dgm:pt>
    <dgm:pt modelId="{F65B1D90-B2DE-47B6-B3A9-A87408ECB69A}">
      <dgm:prSet/>
      <dgm:spPr/>
      <dgm:t>
        <a:bodyPr/>
        <a:lstStyle/>
        <a:p>
          <a:pPr rtl="0"/>
          <a:r>
            <a:rPr lang="zh-CN" altLang="en-US" dirty="0"/>
            <a:t>商事惯例</a:t>
          </a:r>
          <a:endParaRPr lang="zh-CN" dirty="0"/>
        </a:p>
      </dgm:t>
    </dgm:pt>
    <dgm:pt modelId="{7AB081B3-6A9D-4141-9226-D623991E1720}" type="parTrans" cxnId="{586532F6-72C4-49A8-A504-73FD3E7DBA8F}">
      <dgm:prSet/>
      <dgm:spPr/>
      <dgm:t>
        <a:bodyPr/>
        <a:lstStyle/>
        <a:p>
          <a:endParaRPr lang="zh-CN" altLang="en-US"/>
        </a:p>
      </dgm:t>
    </dgm:pt>
    <dgm:pt modelId="{4243A637-A8FF-4840-B951-1F3442D3155B}" type="sibTrans" cxnId="{586532F6-72C4-49A8-A504-73FD3E7DBA8F}">
      <dgm:prSet/>
      <dgm:spPr/>
      <dgm:t>
        <a:bodyPr/>
        <a:lstStyle/>
        <a:p>
          <a:endParaRPr lang="zh-CN" altLang="en-US"/>
        </a:p>
      </dgm:t>
    </dgm:pt>
    <dgm:pt modelId="{69544E05-4840-4298-9F1B-AA5F62F44006}">
      <dgm:prSet/>
      <dgm:spPr/>
      <dgm:t>
        <a:bodyPr/>
        <a:lstStyle/>
        <a:p>
          <a:pPr rtl="0"/>
          <a:r>
            <a:rPr lang="en-US" altLang="zh-CN" dirty="0"/>
            <a:t>1958</a:t>
          </a:r>
          <a:r>
            <a:rPr lang="zh-CN" altLang="en-US" dirty="0"/>
            <a:t>年纽约公约</a:t>
          </a:r>
          <a:endParaRPr lang="zh-CN" dirty="0"/>
        </a:p>
      </dgm:t>
    </dgm:pt>
    <dgm:pt modelId="{C103F593-38C2-4CEA-90EB-BEC115713241}" type="parTrans" cxnId="{3FED0629-C067-4894-B081-DD097C18BBDD}">
      <dgm:prSet/>
      <dgm:spPr/>
      <dgm:t>
        <a:bodyPr/>
        <a:lstStyle/>
        <a:p>
          <a:endParaRPr lang="zh-CN" altLang="en-US"/>
        </a:p>
      </dgm:t>
    </dgm:pt>
    <dgm:pt modelId="{51F5BB20-D783-49FB-BD58-C0D02975D03D}" type="sibTrans" cxnId="{3FED0629-C067-4894-B081-DD097C18BBDD}">
      <dgm:prSet/>
      <dgm:spPr/>
      <dgm:t>
        <a:bodyPr/>
        <a:lstStyle/>
        <a:p>
          <a:endParaRPr lang="zh-CN" altLang="en-US"/>
        </a:p>
      </dgm:t>
    </dgm:pt>
    <dgm:pt modelId="{4CE71FF4-87C4-4EF6-BB50-E0EB1C792CA2}" type="pres">
      <dgm:prSet presAssocID="{05CBEA77-3ACB-4E8B-82BE-D3C4EC439AA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2D20466-0435-4211-B8E7-321EA340C1A6}" type="pres">
      <dgm:prSet presAssocID="{963A8EC4-7A46-42BA-BCA7-3EA9B372E236}" presName="hierRoot1" presStyleCnt="0">
        <dgm:presLayoutVars>
          <dgm:hierBranch val="init"/>
        </dgm:presLayoutVars>
      </dgm:prSet>
      <dgm:spPr/>
    </dgm:pt>
    <dgm:pt modelId="{ABBB7E7B-F3AA-4A9E-9A9F-22FE97BF665C}" type="pres">
      <dgm:prSet presAssocID="{963A8EC4-7A46-42BA-BCA7-3EA9B372E236}" presName="rootComposite1" presStyleCnt="0"/>
      <dgm:spPr/>
    </dgm:pt>
    <dgm:pt modelId="{62DEBBD8-CE42-4DED-A181-745BEBFF8E16}" type="pres">
      <dgm:prSet presAssocID="{963A8EC4-7A46-42BA-BCA7-3EA9B372E236}" presName="rootText1" presStyleLbl="node0" presStyleIdx="0" presStyleCnt="6" custLinFactX="100000" custLinFactNeighborX="103164" custLinFactNeighborY="-27897">
        <dgm:presLayoutVars>
          <dgm:chPref val="3"/>
        </dgm:presLayoutVars>
      </dgm:prSet>
      <dgm:spPr/>
    </dgm:pt>
    <dgm:pt modelId="{D2D192DB-442D-4E1D-8A83-9E6F3687DE85}" type="pres">
      <dgm:prSet presAssocID="{963A8EC4-7A46-42BA-BCA7-3EA9B372E236}" presName="rootConnector1" presStyleLbl="node1" presStyleIdx="0" presStyleCnt="0"/>
      <dgm:spPr/>
    </dgm:pt>
    <dgm:pt modelId="{4EF9C4FA-5B51-463D-AF58-994192F445DB}" type="pres">
      <dgm:prSet presAssocID="{963A8EC4-7A46-42BA-BCA7-3EA9B372E236}" presName="hierChild2" presStyleCnt="0"/>
      <dgm:spPr/>
    </dgm:pt>
    <dgm:pt modelId="{65094632-B590-4E83-A1B7-9C1B3C7F18A7}" type="pres">
      <dgm:prSet presAssocID="{963A8EC4-7A46-42BA-BCA7-3EA9B372E236}" presName="hierChild3" presStyleCnt="0"/>
      <dgm:spPr/>
    </dgm:pt>
    <dgm:pt modelId="{172F4452-FD68-42BE-AF9E-5578DB7C89AD}" type="pres">
      <dgm:prSet presAssocID="{99B72F10-4456-4FCB-A94D-1A5B494A97D4}" presName="hierRoot1" presStyleCnt="0">
        <dgm:presLayoutVars>
          <dgm:hierBranch val="init"/>
        </dgm:presLayoutVars>
      </dgm:prSet>
      <dgm:spPr/>
    </dgm:pt>
    <dgm:pt modelId="{2E1CE8C5-50EA-4E29-92E3-B6507E83E74E}" type="pres">
      <dgm:prSet presAssocID="{99B72F10-4456-4FCB-A94D-1A5B494A97D4}" presName="rootComposite1" presStyleCnt="0"/>
      <dgm:spPr/>
    </dgm:pt>
    <dgm:pt modelId="{F9ACC0F3-B314-4DEE-803A-9941533B4E99}" type="pres">
      <dgm:prSet presAssocID="{99B72F10-4456-4FCB-A94D-1A5B494A97D4}" presName="rootText1" presStyleLbl="node0" presStyleIdx="1" presStyleCnt="6" custLinFactX="100000" custLinFactNeighborX="104181" custLinFactNeighborY="-4017">
        <dgm:presLayoutVars>
          <dgm:chPref val="3"/>
        </dgm:presLayoutVars>
      </dgm:prSet>
      <dgm:spPr/>
    </dgm:pt>
    <dgm:pt modelId="{D9A3A12C-2095-40D0-9265-C3ABA4A923E0}" type="pres">
      <dgm:prSet presAssocID="{99B72F10-4456-4FCB-A94D-1A5B494A97D4}" presName="rootConnector1" presStyleLbl="node1" presStyleIdx="0" presStyleCnt="0"/>
      <dgm:spPr/>
    </dgm:pt>
    <dgm:pt modelId="{ACE13CE1-C905-4D24-A97E-06E25EDD559D}" type="pres">
      <dgm:prSet presAssocID="{99B72F10-4456-4FCB-A94D-1A5B494A97D4}" presName="hierChild2" presStyleCnt="0"/>
      <dgm:spPr/>
    </dgm:pt>
    <dgm:pt modelId="{A79B1C56-CECC-4F7B-8669-5402375F3260}" type="pres">
      <dgm:prSet presAssocID="{99B72F10-4456-4FCB-A94D-1A5B494A97D4}" presName="hierChild3" presStyleCnt="0"/>
      <dgm:spPr/>
    </dgm:pt>
    <dgm:pt modelId="{8CC4F277-257F-41D0-BD2E-539803213691}" type="pres">
      <dgm:prSet presAssocID="{496F61B4-4C17-4B89-9BF8-529CD895577F}" presName="hierRoot1" presStyleCnt="0">
        <dgm:presLayoutVars>
          <dgm:hierBranch val="init"/>
        </dgm:presLayoutVars>
      </dgm:prSet>
      <dgm:spPr/>
    </dgm:pt>
    <dgm:pt modelId="{2F0D2AEF-3BA2-4089-9CF7-9F05EEF43353}" type="pres">
      <dgm:prSet presAssocID="{496F61B4-4C17-4B89-9BF8-529CD895577F}" presName="rootComposite1" presStyleCnt="0"/>
      <dgm:spPr/>
    </dgm:pt>
    <dgm:pt modelId="{03F049A3-B903-490F-A5C5-FE13115FCF6F}" type="pres">
      <dgm:prSet presAssocID="{496F61B4-4C17-4B89-9BF8-529CD895577F}" presName="rootText1" presStyleLbl="node0" presStyleIdx="2" presStyleCnt="6" custLinFactX="100000" custLinFactNeighborX="104689" custLinFactNeighborY="-26847">
        <dgm:presLayoutVars>
          <dgm:chPref val="3"/>
        </dgm:presLayoutVars>
      </dgm:prSet>
      <dgm:spPr/>
    </dgm:pt>
    <dgm:pt modelId="{5AB194F5-60E6-471D-A096-82F770EE62E5}" type="pres">
      <dgm:prSet presAssocID="{496F61B4-4C17-4B89-9BF8-529CD895577F}" presName="rootConnector1" presStyleLbl="node1" presStyleIdx="0" presStyleCnt="0"/>
      <dgm:spPr/>
    </dgm:pt>
    <dgm:pt modelId="{61B34D6E-E019-4C59-B1D7-76CAA0A545D5}" type="pres">
      <dgm:prSet presAssocID="{496F61B4-4C17-4B89-9BF8-529CD895577F}" presName="hierChild2" presStyleCnt="0"/>
      <dgm:spPr/>
    </dgm:pt>
    <dgm:pt modelId="{6168F086-52E1-4326-AA11-7A4807D4951E}" type="pres">
      <dgm:prSet presAssocID="{496F61B4-4C17-4B89-9BF8-529CD895577F}" presName="hierChild3" presStyleCnt="0"/>
      <dgm:spPr/>
    </dgm:pt>
    <dgm:pt modelId="{EC8E13AE-C56F-4663-AA25-A8BD5BA54712}" type="pres">
      <dgm:prSet presAssocID="{9C45B525-E15E-47DE-A8C7-56199B2B7251}" presName="hierRoot1" presStyleCnt="0">
        <dgm:presLayoutVars>
          <dgm:hierBranch val="init"/>
        </dgm:presLayoutVars>
      </dgm:prSet>
      <dgm:spPr/>
    </dgm:pt>
    <dgm:pt modelId="{34D2A82E-FF2B-4E62-85CA-9BE880CD84ED}" type="pres">
      <dgm:prSet presAssocID="{9C45B525-E15E-47DE-A8C7-56199B2B7251}" presName="rootComposite1" presStyleCnt="0"/>
      <dgm:spPr/>
    </dgm:pt>
    <dgm:pt modelId="{EA7D2BDB-2715-44C4-A295-BD0605DB7DA7}" type="pres">
      <dgm:prSet presAssocID="{9C45B525-E15E-47DE-A8C7-56199B2B7251}" presName="rootText1" presStyleLbl="node0" presStyleIdx="3" presStyleCnt="6" custLinFactX="100000" custLinFactNeighborX="104689" custLinFactNeighborY="-48247">
        <dgm:presLayoutVars>
          <dgm:chPref val="3"/>
        </dgm:presLayoutVars>
      </dgm:prSet>
      <dgm:spPr/>
    </dgm:pt>
    <dgm:pt modelId="{6BDF1E8E-A4D8-4EEE-8626-AB8FE9133234}" type="pres">
      <dgm:prSet presAssocID="{9C45B525-E15E-47DE-A8C7-56199B2B7251}" presName="rootConnector1" presStyleLbl="node1" presStyleIdx="0" presStyleCnt="0"/>
      <dgm:spPr/>
    </dgm:pt>
    <dgm:pt modelId="{85831E4A-FCA2-44EF-894A-9A0B86D6DC42}" type="pres">
      <dgm:prSet presAssocID="{9C45B525-E15E-47DE-A8C7-56199B2B7251}" presName="hierChild2" presStyleCnt="0"/>
      <dgm:spPr/>
    </dgm:pt>
    <dgm:pt modelId="{791F8C44-B3C9-4EB2-AC16-C78789E1970C}" type="pres">
      <dgm:prSet presAssocID="{9C45B525-E15E-47DE-A8C7-56199B2B7251}" presName="hierChild3" presStyleCnt="0"/>
      <dgm:spPr/>
    </dgm:pt>
    <dgm:pt modelId="{AD458A85-E2DE-4035-A970-11BF564C7D59}" type="pres">
      <dgm:prSet presAssocID="{F65B1D90-B2DE-47B6-B3A9-A87408ECB69A}" presName="hierRoot1" presStyleCnt="0">
        <dgm:presLayoutVars>
          <dgm:hierBranch val="init"/>
        </dgm:presLayoutVars>
      </dgm:prSet>
      <dgm:spPr/>
    </dgm:pt>
    <dgm:pt modelId="{19B7F76D-ED4D-4F89-A1DE-69ADA1D6C251}" type="pres">
      <dgm:prSet presAssocID="{F65B1D90-B2DE-47B6-B3A9-A87408ECB69A}" presName="rootComposite1" presStyleCnt="0"/>
      <dgm:spPr/>
    </dgm:pt>
    <dgm:pt modelId="{705F374E-2285-4873-ADBF-8C5F43CEBD92}" type="pres">
      <dgm:prSet presAssocID="{F65B1D90-B2DE-47B6-B3A9-A87408ECB69A}" presName="rootText1" presStyleLbl="node0" presStyleIdx="4" presStyleCnt="6" custLinFactX="100000" custLinFactNeighborX="105197" custLinFactNeighborY="-77298">
        <dgm:presLayoutVars>
          <dgm:chPref val="3"/>
        </dgm:presLayoutVars>
      </dgm:prSet>
      <dgm:spPr/>
    </dgm:pt>
    <dgm:pt modelId="{000A2C6E-F9AE-455C-9075-44F608C3CA1B}" type="pres">
      <dgm:prSet presAssocID="{F65B1D90-B2DE-47B6-B3A9-A87408ECB69A}" presName="rootConnector1" presStyleLbl="node1" presStyleIdx="0" presStyleCnt="0"/>
      <dgm:spPr/>
    </dgm:pt>
    <dgm:pt modelId="{01192719-4555-4EB7-B6D4-83686FD5BF88}" type="pres">
      <dgm:prSet presAssocID="{F65B1D90-B2DE-47B6-B3A9-A87408ECB69A}" presName="hierChild2" presStyleCnt="0"/>
      <dgm:spPr/>
    </dgm:pt>
    <dgm:pt modelId="{56D1786B-7B8D-4A65-A5F8-E11FEF766D0A}" type="pres">
      <dgm:prSet presAssocID="{F65B1D90-B2DE-47B6-B3A9-A87408ECB69A}" presName="hierChild3" presStyleCnt="0"/>
      <dgm:spPr/>
    </dgm:pt>
    <dgm:pt modelId="{B53253BF-B1D7-42E5-81BF-03CCEB1EEE75}" type="pres">
      <dgm:prSet presAssocID="{69544E05-4840-4298-9F1B-AA5F62F44006}" presName="hierRoot1" presStyleCnt="0">
        <dgm:presLayoutVars>
          <dgm:hierBranch val="init"/>
        </dgm:presLayoutVars>
      </dgm:prSet>
      <dgm:spPr/>
    </dgm:pt>
    <dgm:pt modelId="{731FB0A6-5F88-4D97-9AAF-7449DC0A75A8}" type="pres">
      <dgm:prSet presAssocID="{69544E05-4840-4298-9F1B-AA5F62F44006}" presName="rootComposite1" presStyleCnt="0"/>
      <dgm:spPr/>
    </dgm:pt>
    <dgm:pt modelId="{A61BEF38-F61D-4BDC-9593-5D67858E89C0}" type="pres">
      <dgm:prSet presAssocID="{69544E05-4840-4298-9F1B-AA5F62F44006}" presName="rootText1" presStyleLbl="node0" presStyleIdx="5" presStyleCnt="6" custLinFactX="100000" custLinFactNeighborX="105197" custLinFactNeighborY="-98252">
        <dgm:presLayoutVars>
          <dgm:chPref val="3"/>
        </dgm:presLayoutVars>
      </dgm:prSet>
      <dgm:spPr/>
    </dgm:pt>
    <dgm:pt modelId="{18215D20-19B7-4681-B075-F3B9828AE469}" type="pres">
      <dgm:prSet presAssocID="{69544E05-4840-4298-9F1B-AA5F62F44006}" presName="rootConnector1" presStyleLbl="node1" presStyleIdx="0" presStyleCnt="0"/>
      <dgm:spPr/>
    </dgm:pt>
    <dgm:pt modelId="{9B4B3208-5C0E-421C-9B0D-6DB422840883}" type="pres">
      <dgm:prSet presAssocID="{69544E05-4840-4298-9F1B-AA5F62F44006}" presName="hierChild2" presStyleCnt="0"/>
      <dgm:spPr/>
    </dgm:pt>
    <dgm:pt modelId="{87452A68-20A9-4A36-A9D0-FC8C7E9AAAF1}" type="pres">
      <dgm:prSet presAssocID="{69544E05-4840-4298-9F1B-AA5F62F44006}" presName="hierChild3" presStyleCnt="0"/>
      <dgm:spPr/>
    </dgm:pt>
  </dgm:ptLst>
  <dgm:cxnLst>
    <dgm:cxn modelId="{BB38CE07-A548-46F0-965A-59FA5E49F730}" type="presOf" srcId="{F65B1D90-B2DE-47B6-B3A9-A87408ECB69A}" destId="{705F374E-2285-4873-ADBF-8C5F43CEBD92}" srcOrd="0" destOrd="0" presId="urn:microsoft.com/office/officeart/2009/3/layout/HorizontalOrganizationChart"/>
    <dgm:cxn modelId="{00CE7E13-5BC7-4D65-8D18-792923F21E45}" type="presOf" srcId="{69544E05-4840-4298-9F1B-AA5F62F44006}" destId="{18215D20-19B7-4681-B075-F3B9828AE469}" srcOrd="1" destOrd="0" presId="urn:microsoft.com/office/officeart/2009/3/layout/HorizontalOrganizationChart"/>
    <dgm:cxn modelId="{DDC89722-991F-4DA0-BAC4-515673723D88}" type="presOf" srcId="{99B72F10-4456-4FCB-A94D-1A5B494A97D4}" destId="{D9A3A12C-2095-40D0-9265-C3ABA4A923E0}" srcOrd="1" destOrd="0" presId="urn:microsoft.com/office/officeart/2009/3/layout/HorizontalOrganizationChart"/>
    <dgm:cxn modelId="{D68B6623-DF94-46B9-A2B6-0CC4A1AACAFF}" type="presOf" srcId="{496F61B4-4C17-4B89-9BF8-529CD895577F}" destId="{5AB194F5-60E6-471D-A096-82F770EE62E5}" srcOrd="1" destOrd="0" presId="urn:microsoft.com/office/officeart/2009/3/layout/HorizontalOrganizationChart"/>
    <dgm:cxn modelId="{3FED0629-C067-4894-B081-DD097C18BBDD}" srcId="{05CBEA77-3ACB-4E8B-82BE-D3C4EC439AA8}" destId="{69544E05-4840-4298-9F1B-AA5F62F44006}" srcOrd="5" destOrd="0" parTransId="{C103F593-38C2-4CEA-90EB-BEC115713241}" sibTransId="{51F5BB20-D783-49FB-BD58-C0D02975D03D}"/>
    <dgm:cxn modelId="{43EC7F5F-F813-456F-BAD0-06F8D4DF3819}" type="presOf" srcId="{9C45B525-E15E-47DE-A8C7-56199B2B7251}" destId="{6BDF1E8E-A4D8-4EEE-8626-AB8FE9133234}" srcOrd="1" destOrd="0" presId="urn:microsoft.com/office/officeart/2009/3/layout/HorizontalOrganizationChart"/>
    <dgm:cxn modelId="{786D7145-2D30-444C-B3B8-0748E62D3521}" type="presOf" srcId="{69544E05-4840-4298-9F1B-AA5F62F44006}" destId="{A61BEF38-F61D-4BDC-9593-5D67858E89C0}" srcOrd="0" destOrd="0" presId="urn:microsoft.com/office/officeart/2009/3/layout/HorizontalOrganizationChart"/>
    <dgm:cxn modelId="{65599367-3B6C-4678-88CA-E21E7BDC02E2}" type="presOf" srcId="{963A8EC4-7A46-42BA-BCA7-3EA9B372E236}" destId="{62DEBBD8-CE42-4DED-A181-745BEBFF8E16}" srcOrd="0" destOrd="0" presId="urn:microsoft.com/office/officeart/2009/3/layout/HorizontalOrganizationChart"/>
    <dgm:cxn modelId="{2AA7E247-C4EE-4A53-832A-EFAAFA288748}" type="presOf" srcId="{F65B1D90-B2DE-47B6-B3A9-A87408ECB69A}" destId="{000A2C6E-F9AE-455C-9075-44F608C3CA1B}" srcOrd="1" destOrd="0" presId="urn:microsoft.com/office/officeart/2009/3/layout/HorizontalOrganizationChart"/>
    <dgm:cxn modelId="{622E0278-B23D-4B24-BDAA-4A9CAB6F4C88}" type="presOf" srcId="{9C45B525-E15E-47DE-A8C7-56199B2B7251}" destId="{EA7D2BDB-2715-44C4-A295-BD0605DB7DA7}" srcOrd="0" destOrd="0" presId="urn:microsoft.com/office/officeart/2009/3/layout/HorizontalOrganizationChart"/>
    <dgm:cxn modelId="{79BCFF9B-D7D7-48DF-9760-EDEB0CD3019E}" type="presOf" srcId="{05CBEA77-3ACB-4E8B-82BE-D3C4EC439AA8}" destId="{4CE71FF4-87C4-4EF6-BB50-E0EB1C792CA2}" srcOrd="0" destOrd="0" presId="urn:microsoft.com/office/officeart/2009/3/layout/HorizontalOrganizationChart"/>
    <dgm:cxn modelId="{F546E19E-5458-4120-B9B4-5E0E8A394554}" srcId="{05CBEA77-3ACB-4E8B-82BE-D3C4EC439AA8}" destId="{9C45B525-E15E-47DE-A8C7-56199B2B7251}" srcOrd="3" destOrd="0" parTransId="{C16B26C2-CE9C-4B47-9670-B1F20436DA3C}" sibTransId="{BD482BB5-5B0D-4736-BF12-0EDA798C4407}"/>
    <dgm:cxn modelId="{63AE7BB3-675B-4BFA-93CC-3A4975C1E872}" srcId="{05CBEA77-3ACB-4E8B-82BE-D3C4EC439AA8}" destId="{496F61B4-4C17-4B89-9BF8-529CD895577F}" srcOrd="2" destOrd="0" parTransId="{A525F73B-AFCF-4DE7-920E-C70E23640C21}" sibTransId="{C9EEE053-65B8-4508-9107-689DD09ECD5F}"/>
    <dgm:cxn modelId="{BAA8A2B4-2928-4B23-A6D5-1F00A5746F28}" srcId="{05CBEA77-3ACB-4E8B-82BE-D3C4EC439AA8}" destId="{99B72F10-4456-4FCB-A94D-1A5B494A97D4}" srcOrd="1" destOrd="0" parTransId="{D0DE21BA-DB24-4F96-9D60-BA7878454363}" sibTransId="{021EEE58-E14D-4D35-B267-B8CE5A63F52A}"/>
    <dgm:cxn modelId="{50A866BC-EE33-4281-86D0-970C1A805805}" type="presOf" srcId="{963A8EC4-7A46-42BA-BCA7-3EA9B372E236}" destId="{D2D192DB-442D-4E1D-8A83-9E6F3687DE85}" srcOrd="1" destOrd="0" presId="urn:microsoft.com/office/officeart/2009/3/layout/HorizontalOrganizationChart"/>
    <dgm:cxn modelId="{1828A8C5-3E52-4452-A79C-FE007BD8429B}" type="presOf" srcId="{99B72F10-4456-4FCB-A94D-1A5B494A97D4}" destId="{F9ACC0F3-B314-4DEE-803A-9941533B4E99}" srcOrd="0" destOrd="0" presId="urn:microsoft.com/office/officeart/2009/3/layout/HorizontalOrganizationChart"/>
    <dgm:cxn modelId="{50A4FFC9-1405-4BD8-A686-0609C0CB9FB5}" type="presOf" srcId="{496F61B4-4C17-4B89-9BF8-529CD895577F}" destId="{03F049A3-B903-490F-A5C5-FE13115FCF6F}" srcOrd="0" destOrd="0" presId="urn:microsoft.com/office/officeart/2009/3/layout/HorizontalOrganizationChart"/>
    <dgm:cxn modelId="{C597A5D2-999E-4915-BEB8-500D1ED8CE60}" srcId="{05CBEA77-3ACB-4E8B-82BE-D3C4EC439AA8}" destId="{963A8EC4-7A46-42BA-BCA7-3EA9B372E236}" srcOrd="0" destOrd="0" parTransId="{391F323C-E308-4087-8524-D54EEB961FE8}" sibTransId="{2B25A7A7-94D6-42B2-86DF-778700A31CD0}"/>
    <dgm:cxn modelId="{586532F6-72C4-49A8-A504-73FD3E7DBA8F}" srcId="{05CBEA77-3ACB-4E8B-82BE-D3C4EC439AA8}" destId="{F65B1D90-B2DE-47B6-B3A9-A87408ECB69A}" srcOrd="4" destOrd="0" parTransId="{7AB081B3-6A9D-4141-9226-D623991E1720}" sibTransId="{4243A637-A8FF-4840-B951-1F3442D3155B}"/>
    <dgm:cxn modelId="{E66CBCF8-1FB4-4E4E-82DE-3E219BA4A822}" type="presParOf" srcId="{4CE71FF4-87C4-4EF6-BB50-E0EB1C792CA2}" destId="{C2D20466-0435-4211-B8E7-321EA340C1A6}" srcOrd="0" destOrd="0" presId="urn:microsoft.com/office/officeart/2009/3/layout/HorizontalOrganizationChart"/>
    <dgm:cxn modelId="{A68A6CB1-9A02-41B6-B1B0-3523DBB06994}" type="presParOf" srcId="{C2D20466-0435-4211-B8E7-321EA340C1A6}" destId="{ABBB7E7B-F3AA-4A9E-9A9F-22FE97BF665C}" srcOrd="0" destOrd="0" presId="urn:microsoft.com/office/officeart/2009/3/layout/HorizontalOrganizationChart"/>
    <dgm:cxn modelId="{487ECABF-339C-4E28-B119-D23628F5763A}" type="presParOf" srcId="{ABBB7E7B-F3AA-4A9E-9A9F-22FE97BF665C}" destId="{62DEBBD8-CE42-4DED-A181-745BEBFF8E16}" srcOrd="0" destOrd="0" presId="urn:microsoft.com/office/officeart/2009/3/layout/HorizontalOrganizationChart"/>
    <dgm:cxn modelId="{6EFB8613-CDC2-4BA1-841B-C904570F4102}" type="presParOf" srcId="{ABBB7E7B-F3AA-4A9E-9A9F-22FE97BF665C}" destId="{D2D192DB-442D-4E1D-8A83-9E6F3687DE85}" srcOrd="1" destOrd="0" presId="urn:microsoft.com/office/officeart/2009/3/layout/HorizontalOrganizationChart"/>
    <dgm:cxn modelId="{36F26E67-F620-4F11-A743-08BF333D8652}" type="presParOf" srcId="{C2D20466-0435-4211-B8E7-321EA340C1A6}" destId="{4EF9C4FA-5B51-463D-AF58-994192F445DB}" srcOrd="1" destOrd="0" presId="urn:microsoft.com/office/officeart/2009/3/layout/HorizontalOrganizationChart"/>
    <dgm:cxn modelId="{B9DF372E-8EDC-4C9E-BE37-44284CBB17FE}" type="presParOf" srcId="{C2D20466-0435-4211-B8E7-321EA340C1A6}" destId="{65094632-B590-4E83-A1B7-9C1B3C7F18A7}" srcOrd="2" destOrd="0" presId="urn:microsoft.com/office/officeart/2009/3/layout/HorizontalOrganizationChart"/>
    <dgm:cxn modelId="{84B268B9-5960-40A4-8328-B50448BADC92}" type="presParOf" srcId="{4CE71FF4-87C4-4EF6-BB50-E0EB1C792CA2}" destId="{172F4452-FD68-42BE-AF9E-5578DB7C89AD}" srcOrd="1" destOrd="0" presId="urn:microsoft.com/office/officeart/2009/3/layout/HorizontalOrganizationChart"/>
    <dgm:cxn modelId="{84F793DD-BBB3-4363-BEAB-A557B2F7030D}" type="presParOf" srcId="{172F4452-FD68-42BE-AF9E-5578DB7C89AD}" destId="{2E1CE8C5-50EA-4E29-92E3-B6507E83E74E}" srcOrd="0" destOrd="0" presId="urn:microsoft.com/office/officeart/2009/3/layout/HorizontalOrganizationChart"/>
    <dgm:cxn modelId="{91CEB119-7E87-4865-B790-3E0BB40691F1}" type="presParOf" srcId="{2E1CE8C5-50EA-4E29-92E3-B6507E83E74E}" destId="{F9ACC0F3-B314-4DEE-803A-9941533B4E99}" srcOrd="0" destOrd="0" presId="urn:microsoft.com/office/officeart/2009/3/layout/HorizontalOrganizationChart"/>
    <dgm:cxn modelId="{9338A4D8-C903-4003-908C-7C0040DAB083}" type="presParOf" srcId="{2E1CE8C5-50EA-4E29-92E3-B6507E83E74E}" destId="{D9A3A12C-2095-40D0-9265-C3ABA4A923E0}" srcOrd="1" destOrd="0" presId="urn:microsoft.com/office/officeart/2009/3/layout/HorizontalOrganizationChart"/>
    <dgm:cxn modelId="{B17423E6-4D81-419B-9A0A-A895E7B50C1E}" type="presParOf" srcId="{172F4452-FD68-42BE-AF9E-5578DB7C89AD}" destId="{ACE13CE1-C905-4D24-A97E-06E25EDD559D}" srcOrd="1" destOrd="0" presId="urn:microsoft.com/office/officeart/2009/3/layout/HorizontalOrganizationChart"/>
    <dgm:cxn modelId="{56E1EDC3-B0C9-4F5E-9E12-B356E0793135}" type="presParOf" srcId="{172F4452-FD68-42BE-AF9E-5578DB7C89AD}" destId="{A79B1C56-CECC-4F7B-8669-5402375F3260}" srcOrd="2" destOrd="0" presId="urn:microsoft.com/office/officeart/2009/3/layout/HorizontalOrganizationChart"/>
    <dgm:cxn modelId="{18A8A6BB-F910-426D-B23D-E967ABC3276F}" type="presParOf" srcId="{4CE71FF4-87C4-4EF6-BB50-E0EB1C792CA2}" destId="{8CC4F277-257F-41D0-BD2E-539803213691}" srcOrd="2" destOrd="0" presId="urn:microsoft.com/office/officeart/2009/3/layout/HorizontalOrganizationChart"/>
    <dgm:cxn modelId="{C0764B9F-2CF7-4CEF-974B-CDB56C11E1D1}" type="presParOf" srcId="{8CC4F277-257F-41D0-BD2E-539803213691}" destId="{2F0D2AEF-3BA2-4089-9CF7-9F05EEF43353}" srcOrd="0" destOrd="0" presId="urn:microsoft.com/office/officeart/2009/3/layout/HorizontalOrganizationChart"/>
    <dgm:cxn modelId="{C2E000AA-11F3-4003-A9F5-6BAE73B3BB13}" type="presParOf" srcId="{2F0D2AEF-3BA2-4089-9CF7-9F05EEF43353}" destId="{03F049A3-B903-490F-A5C5-FE13115FCF6F}" srcOrd="0" destOrd="0" presId="urn:microsoft.com/office/officeart/2009/3/layout/HorizontalOrganizationChart"/>
    <dgm:cxn modelId="{24C17966-F02B-4D89-8AA9-381AEC3962F7}" type="presParOf" srcId="{2F0D2AEF-3BA2-4089-9CF7-9F05EEF43353}" destId="{5AB194F5-60E6-471D-A096-82F770EE62E5}" srcOrd="1" destOrd="0" presId="urn:microsoft.com/office/officeart/2009/3/layout/HorizontalOrganizationChart"/>
    <dgm:cxn modelId="{AD8D1A80-3C72-45F3-A519-EA177E01AE84}" type="presParOf" srcId="{8CC4F277-257F-41D0-BD2E-539803213691}" destId="{61B34D6E-E019-4C59-B1D7-76CAA0A545D5}" srcOrd="1" destOrd="0" presId="urn:microsoft.com/office/officeart/2009/3/layout/HorizontalOrganizationChart"/>
    <dgm:cxn modelId="{8D668134-1C85-431D-8129-50575B8853C7}" type="presParOf" srcId="{8CC4F277-257F-41D0-BD2E-539803213691}" destId="{6168F086-52E1-4326-AA11-7A4807D4951E}" srcOrd="2" destOrd="0" presId="urn:microsoft.com/office/officeart/2009/3/layout/HorizontalOrganizationChart"/>
    <dgm:cxn modelId="{6C74BF33-F3D3-450A-98A2-CC6E19C098FD}" type="presParOf" srcId="{4CE71FF4-87C4-4EF6-BB50-E0EB1C792CA2}" destId="{EC8E13AE-C56F-4663-AA25-A8BD5BA54712}" srcOrd="3" destOrd="0" presId="urn:microsoft.com/office/officeart/2009/3/layout/HorizontalOrganizationChart"/>
    <dgm:cxn modelId="{E14F8848-C2C9-486D-8F0F-31B48741EE3A}" type="presParOf" srcId="{EC8E13AE-C56F-4663-AA25-A8BD5BA54712}" destId="{34D2A82E-FF2B-4E62-85CA-9BE880CD84ED}" srcOrd="0" destOrd="0" presId="urn:microsoft.com/office/officeart/2009/3/layout/HorizontalOrganizationChart"/>
    <dgm:cxn modelId="{48F131A0-F354-4F97-AC7D-E4667E51CAA7}" type="presParOf" srcId="{34D2A82E-FF2B-4E62-85CA-9BE880CD84ED}" destId="{EA7D2BDB-2715-44C4-A295-BD0605DB7DA7}" srcOrd="0" destOrd="0" presId="urn:microsoft.com/office/officeart/2009/3/layout/HorizontalOrganizationChart"/>
    <dgm:cxn modelId="{C9958FA5-564C-48DD-A440-5C275C0A2F69}" type="presParOf" srcId="{34D2A82E-FF2B-4E62-85CA-9BE880CD84ED}" destId="{6BDF1E8E-A4D8-4EEE-8626-AB8FE9133234}" srcOrd="1" destOrd="0" presId="urn:microsoft.com/office/officeart/2009/3/layout/HorizontalOrganizationChart"/>
    <dgm:cxn modelId="{17B1A99F-99F6-4423-8CAE-BC94B72F7DC5}" type="presParOf" srcId="{EC8E13AE-C56F-4663-AA25-A8BD5BA54712}" destId="{85831E4A-FCA2-44EF-894A-9A0B86D6DC42}" srcOrd="1" destOrd="0" presId="urn:microsoft.com/office/officeart/2009/3/layout/HorizontalOrganizationChart"/>
    <dgm:cxn modelId="{E1430AB2-ACC2-4DBD-B293-EC1A0E8DE699}" type="presParOf" srcId="{EC8E13AE-C56F-4663-AA25-A8BD5BA54712}" destId="{791F8C44-B3C9-4EB2-AC16-C78789E1970C}" srcOrd="2" destOrd="0" presId="urn:microsoft.com/office/officeart/2009/3/layout/HorizontalOrganizationChart"/>
    <dgm:cxn modelId="{4D40253C-2C60-489A-9007-024B9FC8D1BB}" type="presParOf" srcId="{4CE71FF4-87C4-4EF6-BB50-E0EB1C792CA2}" destId="{AD458A85-E2DE-4035-A970-11BF564C7D59}" srcOrd="4" destOrd="0" presId="urn:microsoft.com/office/officeart/2009/3/layout/HorizontalOrganizationChart"/>
    <dgm:cxn modelId="{1871C2FD-A2E2-419D-BB12-1FC024B31E39}" type="presParOf" srcId="{AD458A85-E2DE-4035-A970-11BF564C7D59}" destId="{19B7F76D-ED4D-4F89-A1DE-69ADA1D6C251}" srcOrd="0" destOrd="0" presId="urn:microsoft.com/office/officeart/2009/3/layout/HorizontalOrganizationChart"/>
    <dgm:cxn modelId="{A4235882-A5D6-4899-B2DB-700285C46F1D}" type="presParOf" srcId="{19B7F76D-ED4D-4F89-A1DE-69ADA1D6C251}" destId="{705F374E-2285-4873-ADBF-8C5F43CEBD92}" srcOrd="0" destOrd="0" presId="urn:microsoft.com/office/officeart/2009/3/layout/HorizontalOrganizationChart"/>
    <dgm:cxn modelId="{7A87760E-D1AB-4845-AB37-38DE1F9EDADD}" type="presParOf" srcId="{19B7F76D-ED4D-4F89-A1DE-69ADA1D6C251}" destId="{000A2C6E-F9AE-455C-9075-44F608C3CA1B}" srcOrd="1" destOrd="0" presId="urn:microsoft.com/office/officeart/2009/3/layout/HorizontalOrganizationChart"/>
    <dgm:cxn modelId="{63F82CB0-ECC8-43A2-A32A-A889C2FADAD2}" type="presParOf" srcId="{AD458A85-E2DE-4035-A970-11BF564C7D59}" destId="{01192719-4555-4EB7-B6D4-83686FD5BF88}" srcOrd="1" destOrd="0" presId="urn:microsoft.com/office/officeart/2009/3/layout/HorizontalOrganizationChart"/>
    <dgm:cxn modelId="{B5BE8603-D829-44F2-9916-22FF19954E1A}" type="presParOf" srcId="{AD458A85-E2DE-4035-A970-11BF564C7D59}" destId="{56D1786B-7B8D-4A65-A5F8-E11FEF766D0A}" srcOrd="2" destOrd="0" presId="urn:microsoft.com/office/officeart/2009/3/layout/HorizontalOrganizationChart"/>
    <dgm:cxn modelId="{94607178-778F-4101-A936-3DF82AE4C832}" type="presParOf" srcId="{4CE71FF4-87C4-4EF6-BB50-E0EB1C792CA2}" destId="{B53253BF-B1D7-42E5-81BF-03CCEB1EEE75}" srcOrd="5" destOrd="0" presId="urn:microsoft.com/office/officeart/2009/3/layout/HorizontalOrganizationChart"/>
    <dgm:cxn modelId="{986E0F19-CC74-44A2-AC99-1F7069570EDD}" type="presParOf" srcId="{B53253BF-B1D7-42E5-81BF-03CCEB1EEE75}" destId="{731FB0A6-5F88-4D97-9AAF-7449DC0A75A8}" srcOrd="0" destOrd="0" presId="urn:microsoft.com/office/officeart/2009/3/layout/HorizontalOrganizationChart"/>
    <dgm:cxn modelId="{FFBE5FE0-1783-4D67-AEF0-26703616D3C4}" type="presParOf" srcId="{731FB0A6-5F88-4D97-9AAF-7449DC0A75A8}" destId="{A61BEF38-F61D-4BDC-9593-5D67858E89C0}" srcOrd="0" destOrd="0" presId="urn:microsoft.com/office/officeart/2009/3/layout/HorizontalOrganizationChart"/>
    <dgm:cxn modelId="{9CAAB794-E14F-461B-BA1E-172EFC2323BB}" type="presParOf" srcId="{731FB0A6-5F88-4D97-9AAF-7449DC0A75A8}" destId="{18215D20-19B7-4681-B075-F3B9828AE469}" srcOrd="1" destOrd="0" presId="urn:microsoft.com/office/officeart/2009/3/layout/HorizontalOrganizationChart"/>
    <dgm:cxn modelId="{863BF920-F6D1-47DD-B315-1FE4FCBBE4A3}" type="presParOf" srcId="{B53253BF-B1D7-42E5-81BF-03CCEB1EEE75}" destId="{9B4B3208-5C0E-421C-9B0D-6DB422840883}" srcOrd="1" destOrd="0" presId="urn:microsoft.com/office/officeart/2009/3/layout/HorizontalOrganizationChart"/>
    <dgm:cxn modelId="{1F37A6C2-3A68-4E71-A5B7-2EA7587B1E2B}" type="presParOf" srcId="{B53253BF-B1D7-42E5-81BF-03CCEB1EEE75}" destId="{87452A68-20A9-4A36-A9D0-FC8C7E9AAAF1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45FB7A-41F5-49A9-A803-1F8AAB46BA76}">
      <dsp:nvSpPr>
        <dsp:cNvPr id="0" name=""/>
        <dsp:cNvSpPr/>
      </dsp:nvSpPr>
      <dsp:spPr>
        <a:xfrm>
          <a:off x="2070772" y="176"/>
          <a:ext cx="841935" cy="84193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700" kern="1200" dirty="0"/>
            <a:t>和平之路</a:t>
          </a:r>
        </a:p>
      </dsp:txBody>
      <dsp:txXfrm>
        <a:off x="2194071" y="123475"/>
        <a:ext cx="595337" cy="595337"/>
      </dsp:txXfrm>
    </dsp:sp>
    <dsp:sp modelId="{5346DED3-7A21-4B6D-B0AA-13B6A97A81DE}">
      <dsp:nvSpPr>
        <dsp:cNvPr id="0" name=""/>
        <dsp:cNvSpPr/>
      </dsp:nvSpPr>
      <dsp:spPr>
        <a:xfrm rot="2160000">
          <a:off x="2886197" y="647111"/>
          <a:ext cx="224223" cy="28415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000" kern="1200"/>
        </a:p>
      </dsp:txBody>
      <dsp:txXfrm>
        <a:off x="2892620" y="684173"/>
        <a:ext cx="156956" cy="170491"/>
      </dsp:txXfrm>
    </dsp:sp>
    <dsp:sp modelId="{2F4E0FA6-9DEF-44D0-92ED-12210240F5F7}">
      <dsp:nvSpPr>
        <dsp:cNvPr id="0" name=""/>
        <dsp:cNvSpPr/>
      </dsp:nvSpPr>
      <dsp:spPr>
        <a:xfrm>
          <a:off x="3094177" y="743723"/>
          <a:ext cx="841935" cy="84193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700" kern="1200"/>
            <a:t>繁荣之路</a:t>
          </a:r>
        </a:p>
      </dsp:txBody>
      <dsp:txXfrm>
        <a:off x="3217476" y="867022"/>
        <a:ext cx="595337" cy="595337"/>
      </dsp:txXfrm>
    </dsp:sp>
    <dsp:sp modelId="{42829FBE-6955-471E-913B-BAFB75CDDA24}">
      <dsp:nvSpPr>
        <dsp:cNvPr id="0" name=""/>
        <dsp:cNvSpPr/>
      </dsp:nvSpPr>
      <dsp:spPr>
        <a:xfrm rot="6480000">
          <a:off x="3209541" y="1618122"/>
          <a:ext cx="224223" cy="28415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000" kern="1200"/>
        </a:p>
      </dsp:txBody>
      <dsp:txXfrm rot="10800000">
        <a:off x="3253568" y="1642966"/>
        <a:ext cx="156956" cy="170491"/>
      </dsp:txXfrm>
    </dsp:sp>
    <dsp:sp modelId="{044D5556-07B6-42F6-8377-99E229F24C9A}">
      <dsp:nvSpPr>
        <dsp:cNvPr id="0" name=""/>
        <dsp:cNvSpPr/>
      </dsp:nvSpPr>
      <dsp:spPr>
        <a:xfrm>
          <a:off x="2703271" y="1946809"/>
          <a:ext cx="841935" cy="84193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700" kern="1200"/>
            <a:t>创新之路</a:t>
          </a:r>
        </a:p>
      </dsp:txBody>
      <dsp:txXfrm>
        <a:off x="2826570" y="2070108"/>
        <a:ext cx="595337" cy="595337"/>
      </dsp:txXfrm>
    </dsp:sp>
    <dsp:sp modelId="{73B093CA-AF39-474D-B872-AE673E305722}">
      <dsp:nvSpPr>
        <dsp:cNvPr id="0" name=""/>
        <dsp:cNvSpPr/>
      </dsp:nvSpPr>
      <dsp:spPr>
        <a:xfrm rot="10800000">
          <a:off x="2385974" y="2225700"/>
          <a:ext cx="224223" cy="28415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000" kern="1200"/>
        </a:p>
      </dsp:txBody>
      <dsp:txXfrm rot="10800000">
        <a:off x="2453241" y="2282531"/>
        <a:ext cx="156956" cy="170491"/>
      </dsp:txXfrm>
    </dsp:sp>
    <dsp:sp modelId="{CA0CCAC1-7B0E-4725-9766-38B29E174148}">
      <dsp:nvSpPr>
        <dsp:cNvPr id="0" name=""/>
        <dsp:cNvSpPr/>
      </dsp:nvSpPr>
      <dsp:spPr>
        <a:xfrm>
          <a:off x="1438272" y="1946809"/>
          <a:ext cx="841935" cy="84193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700" kern="1200"/>
            <a:t>开放之路</a:t>
          </a:r>
        </a:p>
      </dsp:txBody>
      <dsp:txXfrm>
        <a:off x="1561571" y="2070108"/>
        <a:ext cx="595337" cy="595337"/>
      </dsp:txXfrm>
    </dsp:sp>
    <dsp:sp modelId="{3741BF4B-2AB3-4C19-895F-3A98DF37794B}">
      <dsp:nvSpPr>
        <dsp:cNvPr id="0" name=""/>
        <dsp:cNvSpPr/>
      </dsp:nvSpPr>
      <dsp:spPr>
        <a:xfrm rot="15120000">
          <a:off x="1553636" y="1630193"/>
          <a:ext cx="224223" cy="28415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000" kern="1200"/>
        </a:p>
      </dsp:txBody>
      <dsp:txXfrm rot="10800000">
        <a:off x="1597663" y="1719011"/>
        <a:ext cx="156956" cy="170491"/>
      </dsp:txXfrm>
    </dsp:sp>
    <dsp:sp modelId="{A9159EC1-DA33-4110-A5C3-E4820592432B}">
      <dsp:nvSpPr>
        <dsp:cNvPr id="0" name=""/>
        <dsp:cNvSpPr/>
      </dsp:nvSpPr>
      <dsp:spPr>
        <a:xfrm>
          <a:off x="1047366" y="743723"/>
          <a:ext cx="841935" cy="84193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700" kern="1200"/>
            <a:t>文明之路</a:t>
          </a:r>
        </a:p>
      </dsp:txBody>
      <dsp:txXfrm>
        <a:off x="1170665" y="867022"/>
        <a:ext cx="595337" cy="595337"/>
      </dsp:txXfrm>
    </dsp:sp>
    <dsp:sp modelId="{59398527-6EC9-43D8-B839-DF6A196AC8C8}">
      <dsp:nvSpPr>
        <dsp:cNvPr id="0" name=""/>
        <dsp:cNvSpPr/>
      </dsp:nvSpPr>
      <dsp:spPr>
        <a:xfrm rot="19440000">
          <a:off x="1862791" y="654571"/>
          <a:ext cx="224223" cy="28415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000" kern="1200"/>
        </a:p>
      </dsp:txBody>
      <dsp:txXfrm>
        <a:off x="1869214" y="731171"/>
        <a:ext cx="156956" cy="1704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DEBBD8-CE42-4DED-A181-745BEBFF8E16}">
      <dsp:nvSpPr>
        <dsp:cNvPr id="0" name=""/>
        <dsp:cNvSpPr/>
      </dsp:nvSpPr>
      <dsp:spPr>
        <a:xfrm>
          <a:off x="1422404" y="0"/>
          <a:ext cx="1800308" cy="54909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700" kern="1200" dirty="0"/>
            <a:t>主权</a:t>
          </a:r>
        </a:p>
      </dsp:txBody>
      <dsp:txXfrm>
        <a:off x="1422404" y="0"/>
        <a:ext cx="1800308" cy="549094"/>
      </dsp:txXfrm>
    </dsp:sp>
    <dsp:sp modelId="{F9ACC0F3-B314-4DEE-803A-9941533B4E99}">
      <dsp:nvSpPr>
        <dsp:cNvPr id="0" name=""/>
        <dsp:cNvSpPr/>
      </dsp:nvSpPr>
      <dsp:spPr>
        <a:xfrm>
          <a:off x="1394985" y="683470"/>
          <a:ext cx="1800308" cy="54909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700" kern="1200" dirty="0"/>
            <a:t>司法环境</a:t>
          </a:r>
        </a:p>
      </dsp:txBody>
      <dsp:txXfrm>
        <a:off x="1394985" y="683470"/>
        <a:ext cx="1800308" cy="549094"/>
      </dsp:txXfrm>
    </dsp:sp>
    <dsp:sp modelId="{03F049A3-B903-490F-A5C5-FE13115FCF6F}">
      <dsp:nvSpPr>
        <dsp:cNvPr id="0" name=""/>
        <dsp:cNvSpPr/>
      </dsp:nvSpPr>
      <dsp:spPr>
        <a:xfrm>
          <a:off x="1413276" y="1393595"/>
          <a:ext cx="1800308" cy="54909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700" kern="1200" dirty="0"/>
            <a:t>法官水平</a:t>
          </a:r>
        </a:p>
      </dsp:txBody>
      <dsp:txXfrm>
        <a:off x="1413276" y="1393595"/>
        <a:ext cx="1800308" cy="549094"/>
      </dsp:txXfrm>
    </dsp:sp>
    <dsp:sp modelId="{EA7D2BDB-2715-44C4-A295-BD0605DB7DA7}">
      <dsp:nvSpPr>
        <dsp:cNvPr id="0" name=""/>
        <dsp:cNvSpPr/>
      </dsp:nvSpPr>
      <dsp:spPr>
        <a:xfrm>
          <a:off x="1413276" y="2103121"/>
          <a:ext cx="1800308" cy="54909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700" kern="1200" dirty="0"/>
            <a:t>审级审限</a:t>
          </a:r>
        </a:p>
      </dsp:txBody>
      <dsp:txXfrm>
        <a:off x="1413276" y="2103121"/>
        <a:ext cx="1800308" cy="549094"/>
      </dsp:txXfrm>
    </dsp:sp>
    <dsp:sp modelId="{705F374E-2285-4873-ADBF-8C5F43CEBD92}">
      <dsp:nvSpPr>
        <dsp:cNvPr id="0" name=""/>
        <dsp:cNvSpPr/>
      </dsp:nvSpPr>
      <dsp:spPr>
        <a:xfrm>
          <a:off x="1404131" y="2749837"/>
          <a:ext cx="1800308" cy="54909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700" kern="1200" dirty="0"/>
            <a:t>外国法查明</a:t>
          </a:r>
        </a:p>
      </dsp:txBody>
      <dsp:txXfrm>
        <a:off x="1404131" y="2749837"/>
        <a:ext cx="1800308" cy="549094"/>
      </dsp:txXfrm>
    </dsp:sp>
    <dsp:sp modelId="{A61BEF38-F61D-4BDC-9593-5D67858E89C0}">
      <dsp:nvSpPr>
        <dsp:cNvPr id="0" name=""/>
        <dsp:cNvSpPr/>
      </dsp:nvSpPr>
      <dsp:spPr>
        <a:xfrm>
          <a:off x="1413276" y="3377663"/>
          <a:ext cx="1800308" cy="54909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700" kern="1200" dirty="0"/>
            <a:t>承认与执行</a:t>
          </a:r>
        </a:p>
      </dsp:txBody>
      <dsp:txXfrm>
        <a:off x="1413276" y="3377663"/>
        <a:ext cx="1800308" cy="5490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DEBBD8-CE42-4DED-A181-745BEBFF8E16}">
      <dsp:nvSpPr>
        <dsp:cNvPr id="0" name=""/>
        <dsp:cNvSpPr/>
      </dsp:nvSpPr>
      <dsp:spPr>
        <a:xfrm>
          <a:off x="8015224" y="0"/>
          <a:ext cx="1800308" cy="54909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900" kern="1200" dirty="0"/>
            <a:t>民间</a:t>
          </a:r>
          <a:r>
            <a:rPr lang="en-US" altLang="zh-CN" sz="1900" kern="1200" dirty="0"/>
            <a:t>&amp;</a:t>
          </a:r>
          <a:r>
            <a:rPr lang="zh-CN" altLang="en-US" sz="1900" kern="1200" dirty="0"/>
            <a:t>专业</a:t>
          </a:r>
          <a:endParaRPr lang="zh-CN" sz="1900" kern="1200" dirty="0"/>
        </a:p>
      </dsp:txBody>
      <dsp:txXfrm>
        <a:off x="8015224" y="0"/>
        <a:ext cx="1800308" cy="549094"/>
      </dsp:txXfrm>
    </dsp:sp>
    <dsp:sp modelId="{F9ACC0F3-B314-4DEE-803A-9941533B4E99}">
      <dsp:nvSpPr>
        <dsp:cNvPr id="0" name=""/>
        <dsp:cNvSpPr/>
      </dsp:nvSpPr>
      <dsp:spPr>
        <a:xfrm>
          <a:off x="8033533" y="752854"/>
          <a:ext cx="1800308" cy="54909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900" kern="1200" dirty="0"/>
            <a:t>保密、快捷</a:t>
          </a:r>
          <a:endParaRPr lang="zh-CN" sz="1900" kern="1200" dirty="0"/>
        </a:p>
      </dsp:txBody>
      <dsp:txXfrm>
        <a:off x="8033533" y="752854"/>
        <a:ext cx="1800308" cy="549094"/>
      </dsp:txXfrm>
    </dsp:sp>
    <dsp:sp modelId="{03F049A3-B903-490F-A5C5-FE13115FCF6F}">
      <dsp:nvSpPr>
        <dsp:cNvPr id="0" name=""/>
        <dsp:cNvSpPr/>
      </dsp:nvSpPr>
      <dsp:spPr>
        <a:xfrm>
          <a:off x="8042679" y="1401628"/>
          <a:ext cx="1800308" cy="54909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900" kern="1200" dirty="0"/>
            <a:t>专业的仲裁员</a:t>
          </a:r>
          <a:endParaRPr lang="zh-CN" sz="1900" kern="1200" dirty="0"/>
        </a:p>
      </dsp:txBody>
      <dsp:txXfrm>
        <a:off x="8042679" y="1401628"/>
        <a:ext cx="1800308" cy="549094"/>
      </dsp:txXfrm>
    </dsp:sp>
    <dsp:sp modelId="{EA7D2BDB-2715-44C4-A295-BD0605DB7DA7}">
      <dsp:nvSpPr>
        <dsp:cNvPr id="0" name=""/>
        <dsp:cNvSpPr/>
      </dsp:nvSpPr>
      <dsp:spPr>
        <a:xfrm>
          <a:off x="8042679" y="2058255"/>
          <a:ext cx="1800308" cy="54909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900" kern="1200" dirty="0"/>
            <a:t>一裁终局</a:t>
          </a:r>
          <a:endParaRPr lang="zh-CN" sz="1900" kern="1200" dirty="0"/>
        </a:p>
      </dsp:txBody>
      <dsp:txXfrm>
        <a:off x="8042679" y="2058255"/>
        <a:ext cx="1800308" cy="549094"/>
      </dsp:txXfrm>
    </dsp:sp>
    <dsp:sp modelId="{705F374E-2285-4873-ADBF-8C5F43CEBD92}">
      <dsp:nvSpPr>
        <dsp:cNvPr id="0" name=""/>
        <dsp:cNvSpPr/>
      </dsp:nvSpPr>
      <dsp:spPr>
        <a:xfrm>
          <a:off x="8051825" y="2672870"/>
          <a:ext cx="1800308" cy="54909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900" kern="1200" dirty="0"/>
            <a:t>商事惯例</a:t>
          </a:r>
          <a:endParaRPr lang="zh-CN" sz="1900" kern="1200" dirty="0"/>
        </a:p>
      </dsp:txBody>
      <dsp:txXfrm>
        <a:off x="8051825" y="2672870"/>
        <a:ext cx="1800308" cy="549094"/>
      </dsp:txXfrm>
    </dsp:sp>
    <dsp:sp modelId="{A61BEF38-F61D-4BDC-9593-5D67858E89C0}">
      <dsp:nvSpPr>
        <dsp:cNvPr id="0" name=""/>
        <dsp:cNvSpPr/>
      </dsp:nvSpPr>
      <dsp:spPr>
        <a:xfrm>
          <a:off x="8051825" y="3331946"/>
          <a:ext cx="1800308" cy="54909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900" kern="1200" dirty="0"/>
            <a:t>1958</a:t>
          </a:r>
          <a:r>
            <a:rPr lang="zh-CN" altLang="en-US" sz="1900" kern="1200" dirty="0"/>
            <a:t>年纽约公约</a:t>
          </a:r>
          <a:endParaRPr lang="zh-CN" sz="1900" kern="1200" dirty="0"/>
        </a:p>
      </dsp:txBody>
      <dsp:txXfrm>
        <a:off x="8051825" y="3331946"/>
        <a:ext cx="1800308" cy="5490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ABF8582-867B-40A9-81B9-3582D1E366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0621740-5C01-459F-BD57-5958A32CA9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C8A2C76-D961-4B5E-A2C8-F282E3A7D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AC0A1-6546-4BAC-9BF7-D5DBEEEE1CF0}" type="datetimeFigureOut">
              <a:rPr lang="zh-CN" altLang="en-US" smtClean="0"/>
              <a:t>2019/8/2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C405EF6-4AC1-488F-A108-D2148A557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C16724B-ECAB-4474-B9A6-8E7B8C263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6A47-CB17-4013-AD2F-901DDED3023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6940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46FE595-1437-4F98-B417-5712FB266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1FFDAED-A583-412A-B51B-4FEE1707D7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D816CC-CD9C-4344-AE86-C290F433C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AC0A1-6546-4BAC-9BF7-D5DBEEEE1CF0}" type="datetimeFigureOut">
              <a:rPr lang="zh-CN" altLang="en-US" smtClean="0"/>
              <a:t>2019/8/2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2FFFAE4-3D05-43FF-AC5D-E67266735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BFFEAFB-C9CF-440F-BE80-B4234A46F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6A47-CB17-4013-AD2F-901DDED3023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7534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402E60F8-F63C-4DA6-851D-38432D1A81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6367CD3-4766-40B1-808B-032159BE23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E63D90-CC6E-4AC3-B4FD-3AD66D896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AC0A1-6546-4BAC-9BF7-D5DBEEEE1CF0}" type="datetimeFigureOut">
              <a:rPr lang="zh-CN" altLang="en-US" smtClean="0"/>
              <a:t>2019/8/2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8B9D0FD-931A-413F-9E01-E8E6B07C1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335E922-98D7-4AAB-8469-39B2F5F27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6A47-CB17-4013-AD2F-901DDED3023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7655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6D3128D-ADEE-48E3-9060-09365E1C2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D89CB92-ABB6-4846-AAC4-A2A92BFD4A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BDBEB55-A00D-4D53-B1A0-01A2237BD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AC0A1-6546-4BAC-9BF7-D5DBEEEE1CF0}" type="datetimeFigureOut">
              <a:rPr lang="zh-CN" altLang="en-US" smtClean="0"/>
              <a:t>2019/8/2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12BA52-8BD8-46ED-ABDF-322564924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22FCEB0-0FBF-40C3-9111-6126878B1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6A47-CB17-4013-AD2F-901DDED3023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9184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AA1817-B091-4998-A4F7-8874B1DD4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9C9CC3E-5C67-4E9B-9FF4-936E2A8539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94F2AE5-976B-446C-BF81-CB2A2FC47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AC0A1-6546-4BAC-9BF7-D5DBEEEE1CF0}" type="datetimeFigureOut">
              <a:rPr lang="zh-CN" altLang="en-US" smtClean="0"/>
              <a:t>2019/8/2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844081D-39A3-4DCF-A152-9D40779BA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F79BBE-3397-422C-BBD3-24089F02F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6A47-CB17-4013-AD2F-901DDED3023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1005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C5E50D7-8B89-4188-B1FF-324F6D26C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25E4696-3EFB-44BD-A6F2-193A08B690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B7C028B-C153-4C93-9BB9-0D97ED05A1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7B4BFCB-711F-48D8-82E0-D0D613612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AC0A1-6546-4BAC-9BF7-D5DBEEEE1CF0}" type="datetimeFigureOut">
              <a:rPr lang="zh-CN" altLang="en-US" smtClean="0"/>
              <a:t>2019/8/2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AD26C12-99B3-4EF5-84C0-5937C8ECC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AB11B8B-0D86-4555-A460-B693971A0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6A47-CB17-4013-AD2F-901DDED3023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6695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A3632DE-0F8B-4105-AAB3-BC3B9AE20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6872942-44B8-440F-9823-FBDCE55739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005888B-5E1D-4813-ACFC-CBCA837586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76AAB6D-3FB1-4EE9-8D32-A3A268E012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59BBD66-8494-42A7-9F4A-5AA8E8F6F2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2F99D36-E266-4CEB-BF9D-00393BBFD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AC0A1-6546-4BAC-9BF7-D5DBEEEE1CF0}" type="datetimeFigureOut">
              <a:rPr lang="zh-CN" altLang="en-US" smtClean="0"/>
              <a:t>2019/8/2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CEB6ED63-24AB-43FA-B000-156E417FE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D67D4F7-6ABB-4A4E-B905-7E171FDC6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6A47-CB17-4013-AD2F-901DDED3023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8740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D0569B-E1F2-4BDD-A4B7-A17C6C749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325401B-185D-48BE-AA5A-5B00E0C83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AC0A1-6546-4BAC-9BF7-D5DBEEEE1CF0}" type="datetimeFigureOut">
              <a:rPr lang="zh-CN" altLang="en-US" smtClean="0"/>
              <a:t>2019/8/2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C7CD2C0-59F6-483B-8961-DAF2E0ABF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3DEC839-0944-4FBF-B3BA-A047D8A64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6A47-CB17-4013-AD2F-901DDED3023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589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5630540E-5C45-47C3-93FA-B64ABDD09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AC0A1-6546-4BAC-9BF7-D5DBEEEE1CF0}" type="datetimeFigureOut">
              <a:rPr lang="zh-CN" altLang="en-US" smtClean="0"/>
              <a:t>2019/8/2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D5BDC6E-DF6F-46BC-86B8-C980621F6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A615510-0482-4D86-BA5C-FA1ED520A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6A47-CB17-4013-AD2F-901DDED3023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5108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F593D9-47D9-41EB-A550-2986AB542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8017F35-D586-44F5-9666-609B72940A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7D382DE-C5C5-4BF7-B5F1-0862A838EB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B98AF3D-EFB3-4190-AE87-7F9B5FCAE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AC0A1-6546-4BAC-9BF7-D5DBEEEE1CF0}" type="datetimeFigureOut">
              <a:rPr lang="zh-CN" altLang="en-US" smtClean="0"/>
              <a:t>2019/8/2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22897AE-C036-4FDC-BC3B-27649E330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B1595D7-02AF-4560-AF48-3FC56E551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6A47-CB17-4013-AD2F-901DDED3023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3678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B4C0E00-C3EF-4DBE-A0B6-B432E8A2F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368D656-1A2C-4FAE-9396-7F8E619EF6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1A42DF0-371C-450B-BCE5-F3A3CBBC1B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9FD1CDB-9AB2-45C6-9B81-2A5CF60FD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AC0A1-6546-4BAC-9BF7-D5DBEEEE1CF0}" type="datetimeFigureOut">
              <a:rPr lang="zh-CN" altLang="en-US" smtClean="0"/>
              <a:t>2019/8/2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3FBBA16-82E4-4417-A7D1-3AFBF939F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138C865-A766-4D32-A251-D42399347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6A47-CB17-4013-AD2F-901DDED3023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0926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084C7E1-4D93-44DF-B5F0-DC8379D47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A113D75-19F9-44AB-AC1A-2DA161EEE9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D54C997-4D49-495D-A0A3-5D2E01446E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7AC0A1-6546-4BAC-9BF7-D5DBEEEE1CF0}" type="datetimeFigureOut">
              <a:rPr lang="zh-CN" altLang="en-US" smtClean="0"/>
              <a:t>2019/8/2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BA47800-F632-4C3C-80D9-0E25F11345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02FCF29-CD72-4F32-A45A-C2046A49FF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96A47-CB17-4013-AD2F-901DDED3023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8482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746909B-6300-4A9A-AF99-D59287D7C6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国际化中的风险意识</a:t>
            </a:r>
            <a:br>
              <a:rPr lang="en-US" altLang="zh-CN" dirty="0"/>
            </a:br>
            <a:r>
              <a:rPr lang="zh-CN" altLang="en-US" dirty="0"/>
              <a:t>与合规能力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A21FF85-626C-4E31-9250-DE45028F51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2019</a:t>
            </a:r>
            <a:r>
              <a:rPr lang="zh-CN" altLang="en-US" dirty="0"/>
              <a:t>年</a:t>
            </a:r>
            <a:r>
              <a:rPr lang="en-US" altLang="zh-CN" dirty="0"/>
              <a:t>8</a:t>
            </a:r>
            <a:r>
              <a:rPr lang="zh-CN" altLang="en-US" dirty="0"/>
              <a:t>月</a:t>
            </a:r>
            <a:r>
              <a:rPr lang="en-US" altLang="zh-CN" dirty="0"/>
              <a:t>2</a:t>
            </a:r>
            <a:r>
              <a:rPr lang="zh-CN" altLang="en-US" dirty="0"/>
              <a:t>日威海</a:t>
            </a:r>
          </a:p>
        </p:txBody>
      </p:sp>
    </p:spTree>
    <p:extLst>
      <p:ext uri="{BB962C8B-B14F-4D97-AF65-F5344CB8AC3E}">
        <p14:creationId xmlns:p14="http://schemas.microsoft.com/office/powerpoint/2010/main" val="676000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全球化的再造</a:t>
            </a:r>
            <a:r>
              <a:rPr lang="en-US" altLang="zh-CN" dirty="0"/>
              <a:t>——</a:t>
            </a:r>
            <a:r>
              <a:rPr lang="zh-CN" altLang="en-US" dirty="0">
                <a:solidFill>
                  <a:schemeClr val="accent4">
                    <a:lumMod val="75000"/>
                  </a:schemeClr>
                </a:solidFill>
              </a:rPr>
              <a:t>谁能制定规则？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倡导全球化的西方发达国家开始反全球化；</a:t>
            </a:r>
            <a:endParaRPr lang="en-US" altLang="zh-CN" dirty="0"/>
          </a:p>
          <a:p>
            <a:r>
              <a:rPr lang="zh-CN" altLang="en-US" dirty="0"/>
              <a:t>“一带一路”倡议下的</a:t>
            </a:r>
            <a:r>
              <a:rPr lang="zh-CN" altLang="zh-CN" dirty="0"/>
              <a:t>共商共建共享</a:t>
            </a:r>
            <a:r>
              <a:rPr lang="zh-CN" altLang="en-US" dirty="0"/>
              <a:t>新型全球治理理念。</a:t>
            </a:r>
            <a:endParaRPr lang="en-US" altLang="zh-CN" dirty="0"/>
          </a:p>
          <a:p>
            <a:endParaRPr lang="zh-CN" altLang="zh-CN" dirty="0"/>
          </a:p>
          <a:p>
            <a:endParaRPr lang="en-US" altLang="zh-CN" dirty="0"/>
          </a:p>
          <a:p>
            <a:pPr marL="0" indent="0">
              <a:buNone/>
            </a:pPr>
            <a:endParaRPr lang="zh-CN" altLang="en-US" dirty="0"/>
          </a:p>
        </p:txBody>
      </p:sp>
      <p:graphicFrame>
        <p:nvGraphicFramePr>
          <p:cNvPr id="4" name="内容占位符 4"/>
          <p:cNvGraphicFramePr>
            <a:graphicFrameLocks/>
          </p:cNvGraphicFramePr>
          <p:nvPr/>
        </p:nvGraphicFramePr>
        <p:xfrm>
          <a:off x="6096000" y="2926079"/>
          <a:ext cx="4983480" cy="27889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854102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C7E9339-8F59-4939-8CE6-9E16AC9B9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r>
              <a:rPr lang="zh-CN" altLang="en-US" dirty="0"/>
              <a:t>什么是合规？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C4CA073-4020-4599-B8AE-D7295F5669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ln>
            <a:noFill/>
          </a:ln>
        </p:spPr>
        <p:txBody>
          <a:bodyPr/>
          <a:lstStyle/>
          <a:p>
            <a:r>
              <a:rPr lang="zh-CN" altLang="en-US" dirty="0"/>
              <a:t>（   谁   ）遵守（   谁的   ）规则。</a:t>
            </a:r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                            </a:t>
            </a: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                                             </a:t>
            </a:r>
            <a:r>
              <a:rPr lang="zh-CN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内部规则</a:t>
            </a:r>
            <a:endParaRPr lang="en-US" altLang="zh-CN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29CE3CD7-6DE6-4414-93C1-D4F0ED0F6799}"/>
              </a:ext>
            </a:extLst>
          </p:cNvPr>
          <p:cNvSpPr txBox="1"/>
          <p:nvPr/>
        </p:nvSpPr>
        <p:spPr>
          <a:xfrm>
            <a:off x="5050615" y="2829463"/>
            <a:ext cx="461665" cy="175978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vert="eaVert" wrap="square" rtlCol="0">
            <a:spAutoFit/>
          </a:bodyPr>
          <a:lstStyle/>
          <a:p>
            <a:r>
              <a:rPr lang="zh-CN" altLang="en-US" dirty="0"/>
              <a:t>全球化的规则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C6D418F-C03C-48F7-A50F-361736D30A34}"/>
              </a:ext>
            </a:extLst>
          </p:cNvPr>
          <p:cNvSpPr txBox="1"/>
          <p:nvPr/>
        </p:nvSpPr>
        <p:spPr>
          <a:xfrm>
            <a:off x="6012307" y="2829462"/>
            <a:ext cx="461665" cy="175978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vert="eaVert" wrap="square" rtlCol="0">
            <a:spAutoFit/>
          </a:bodyPr>
          <a:lstStyle/>
          <a:p>
            <a:r>
              <a:rPr lang="zh-CN" altLang="en-US" b="1" dirty="0"/>
              <a:t>地域化的规则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E26600F4-8B47-4A79-ABE7-07AC48A93D8E}"/>
              </a:ext>
            </a:extLst>
          </p:cNvPr>
          <p:cNvSpPr txBox="1"/>
          <p:nvPr/>
        </p:nvSpPr>
        <p:spPr>
          <a:xfrm>
            <a:off x="7575058" y="3053917"/>
            <a:ext cx="1338828" cy="36933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dirty="0"/>
              <a:t>发达国家的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2F2D2444-746C-476A-B269-EC7AA08BC94E}"/>
              </a:ext>
            </a:extLst>
          </p:cNvPr>
          <p:cNvSpPr txBox="1"/>
          <p:nvPr/>
        </p:nvSpPr>
        <p:spPr>
          <a:xfrm>
            <a:off x="7575058" y="3631962"/>
            <a:ext cx="1575758" cy="36933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/>
              <a:t>发展中国家的</a:t>
            </a:r>
          </a:p>
        </p:txBody>
      </p:sp>
      <p:sp>
        <p:nvSpPr>
          <p:cNvPr id="12" name="左大括号 11">
            <a:extLst>
              <a:ext uri="{FF2B5EF4-FFF2-40B4-BE49-F238E27FC236}">
                <a16:creationId xmlns:a16="http://schemas.microsoft.com/office/drawing/2014/main" id="{C9077FE2-3321-4382-BB74-0F983007105B}"/>
              </a:ext>
            </a:extLst>
          </p:cNvPr>
          <p:cNvSpPr/>
          <p:nvPr/>
        </p:nvSpPr>
        <p:spPr>
          <a:xfrm>
            <a:off x="6878128" y="3180272"/>
            <a:ext cx="281797" cy="695864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F53889B6-B893-457F-8F4E-D0F2263CB012}"/>
              </a:ext>
            </a:extLst>
          </p:cNvPr>
          <p:cNvCxnSpPr/>
          <p:nvPr/>
        </p:nvCxnSpPr>
        <p:spPr>
          <a:xfrm flipH="1">
            <a:off x="5377132" y="2288875"/>
            <a:ext cx="218536" cy="36231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12F71501-67CA-40D0-8D3A-B34971BCBA89}"/>
              </a:ext>
            </a:extLst>
          </p:cNvPr>
          <p:cNvCxnSpPr/>
          <p:nvPr/>
        </p:nvCxnSpPr>
        <p:spPr>
          <a:xfrm>
            <a:off x="6012307" y="2288875"/>
            <a:ext cx="204463" cy="36231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标注: 上箭头 16">
            <a:extLst>
              <a:ext uri="{FF2B5EF4-FFF2-40B4-BE49-F238E27FC236}">
                <a16:creationId xmlns:a16="http://schemas.microsoft.com/office/drawing/2014/main" id="{A6BC0B28-56CC-4495-8C2B-A1C7C0F3930C}"/>
              </a:ext>
            </a:extLst>
          </p:cNvPr>
          <p:cNvSpPr/>
          <p:nvPr/>
        </p:nvSpPr>
        <p:spPr>
          <a:xfrm>
            <a:off x="1157071" y="2508849"/>
            <a:ext cx="1811547" cy="91440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行业</a:t>
            </a:r>
          </a:p>
        </p:txBody>
      </p: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B87F8FA4-DF2E-467D-BABC-AEB75CF18652}"/>
              </a:ext>
            </a:extLst>
          </p:cNvPr>
          <p:cNvCxnSpPr/>
          <p:nvPr/>
        </p:nvCxnSpPr>
        <p:spPr>
          <a:xfrm>
            <a:off x="5802702" y="2392392"/>
            <a:ext cx="0" cy="30077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102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C7E9339-8F59-4939-8CE6-9E16AC9B9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旧案：</a:t>
            </a:r>
            <a:r>
              <a:rPr lang="en-US" altLang="zh-CN" dirty="0"/>
              <a:t>2004</a:t>
            </a:r>
            <a:r>
              <a:rPr lang="zh-CN" altLang="en-US" dirty="0"/>
              <a:t>年中航油事件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C4CA073-4020-4599-B8AE-D7295F5669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2001</a:t>
            </a:r>
            <a:r>
              <a:rPr lang="zh-CN" altLang="en-US" dirty="0"/>
              <a:t>年中航油（新加坡）上市；</a:t>
            </a:r>
            <a:endParaRPr lang="en-US" altLang="zh-CN" dirty="0"/>
          </a:p>
          <a:p>
            <a:r>
              <a:rPr lang="zh-CN" altLang="en-US" dirty="0"/>
              <a:t>三足鼎立（投资、贸易、采购）；</a:t>
            </a:r>
            <a:endParaRPr lang="en-US" altLang="zh-CN" dirty="0"/>
          </a:p>
          <a:p>
            <a:r>
              <a:rPr lang="en-US" altLang="zh-CN" dirty="0"/>
              <a:t>2004</a:t>
            </a:r>
            <a:r>
              <a:rPr lang="zh-CN" altLang="en-US" dirty="0"/>
              <a:t>年</a:t>
            </a:r>
            <a:r>
              <a:rPr lang="en-US" altLang="zh-CN" dirty="0"/>
              <a:t>8</a:t>
            </a:r>
            <a:r>
              <a:rPr lang="zh-CN" altLang="en-US" dirty="0"/>
              <a:t>月，签署协议收购新加坡国家石油公司</a:t>
            </a:r>
            <a:r>
              <a:rPr lang="en-US" altLang="zh-CN" dirty="0"/>
              <a:t>20.6%</a:t>
            </a:r>
            <a:r>
              <a:rPr lang="zh-CN" altLang="en-US" dirty="0"/>
              <a:t>股权；</a:t>
            </a:r>
            <a:endParaRPr lang="en-US" altLang="zh-CN" dirty="0"/>
          </a:p>
          <a:p>
            <a:r>
              <a:rPr lang="zh-CN" altLang="en-US" dirty="0"/>
              <a:t>交易员导致亏损</a:t>
            </a:r>
            <a:r>
              <a:rPr lang="en-US" altLang="zh-CN" dirty="0"/>
              <a:t>580</a:t>
            </a:r>
            <a:r>
              <a:rPr lang="zh-CN" altLang="en-US" dirty="0"/>
              <a:t>万美元；</a:t>
            </a:r>
            <a:r>
              <a:rPr lang="zh-CN" altLang="en-US" dirty="0">
                <a:hlinkClick r:id="rId2" action="ppaction://hlinksldjump"/>
              </a:rPr>
              <a:t>*</a:t>
            </a:r>
            <a:endParaRPr lang="en-US" altLang="zh-CN" dirty="0"/>
          </a:p>
          <a:p>
            <a:r>
              <a:rPr lang="en-US" altLang="zh-CN" dirty="0"/>
              <a:t>10</a:t>
            </a:r>
            <a:r>
              <a:rPr lang="zh-CN" altLang="en-US" dirty="0"/>
              <a:t>月，展期方案，中国航油集团援手</a:t>
            </a:r>
            <a:r>
              <a:rPr lang="en-US" altLang="zh-CN" dirty="0"/>
              <a:t>1</a:t>
            </a:r>
            <a:r>
              <a:rPr lang="zh-CN" altLang="en-US" dirty="0"/>
              <a:t>亿美元补仓；</a:t>
            </a:r>
            <a:endParaRPr lang="en-US" altLang="zh-CN" dirty="0"/>
          </a:p>
          <a:p>
            <a:r>
              <a:rPr lang="en-US" altLang="zh-CN" dirty="0"/>
              <a:t>11</a:t>
            </a:r>
            <a:r>
              <a:rPr lang="zh-CN" altLang="en-US" dirty="0"/>
              <a:t>月，亏损</a:t>
            </a:r>
            <a:r>
              <a:rPr lang="en-US" altLang="zh-CN" dirty="0"/>
              <a:t>5.5</a:t>
            </a:r>
            <a:r>
              <a:rPr lang="zh-CN" altLang="en-US" dirty="0"/>
              <a:t>亿美元，中航油申请破产保护；</a:t>
            </a:r>
            <a:endParaRPr lang="en-US" altLang="zh-CN" dirty="0"/>
          </a:p>
          <a:p>
            <a:r>
              <a:rPr lang="en-US" altLang="zh-CN" dirty="0"/>
              <a:t>2006</a:t>
            </a:r>
            <a:r>
              <a:rPr lang="zh-CN" altLang="en-US" dirty="0"/>
              <a:t>年原总裁陈久</a:t>
            </a:r>
            <a:r>
              <a:rPr lang="en-US" altLang="zh-CN" dirty="0"/>
              <a:t>(</a:t>
            </a:r>
            <a:r>
              <a:rPr lang="zh-CN" altLang="en-US" dirty="0"/>
              <a:t>九</a:t>
            </a:r>
            <a:r>
              <a:rPr lang="en-US" altLang="zh-CN" dirty="0"/>
              <a:t>)</a:t>
            </a:r>
            <a:r>
              <a:rPr lang="zh-CN" altLang="en-US" dirty="0"/>
              <a:t>霖入狱</a:t>
            </a:r>
            <a:r>
              <a:rPr lang="en-US" altLang="zh-CN" dirty="0"/>
              <a:t>1035</a:t>
            </a:r>
            <a:r>
              <a:rPr lang="zh-CN" altLang="en-US" dirty="0"/>
              <a:t>天。</a:t>
            </a:r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846910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C7E9339-8F59-4939-8CE6-9E16AC9B9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没有风险意识吗？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C4CA073-4020-4599-B8AE-D7295F5669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前咨询，美国高盛：中航油的财务能力能够承受今后若干年油价的波动；                                                                       </a:t>
            </a:r>
            <a:r>
              <a:rPr lang="en-US" altLang="zh-CN" sz="24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《</a:t>
            </a:r>
            <a:r>
              <a:rPr lang="zh-CN" alt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起诉高盛</a:t>
            </a:r>
            <a:r>
              <a:rPr lang="en-US" altLang="zh-CN" sz="24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》</a:t>
            </a:r>
          </a:p>
          <a:p>
            <a:r>
              <a:rPr lang="zh-CN" altLang="en-US" dirty="0"/>
              <a:t>中上市，</a:t>
            </a:r>
            <a:r>
              <a:rPr lang="en-US" altLang="zh-CN" dirty="0"/>
              <a:t>《</a:t>
            </a:r>
            <a:r>
              <a:rPr lang="zh-CN" altLang="en-US" dirty="0"/>
              <a:t>风险管理手册</a:t>
            </a:r>
            <a:r>
              <a:rPr lang="en-US" altLang="zh-CN" dirty="0"/>
              <a:t>》</a:t>
            </a:r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4" name="箭头: 右 3">
            <a:extLst>
              <a:ext uri="{FF2B5EF4-FFF2-40B4-BE49-F238E27FC236}">
                <a16:creationId xmlns:a16="http://schemas.microsoft.com/office/drawing/2014/main" id="{91410862-63B0-4854-ACE4-4E8E42617256}"/>
              </a:ext>
            </a:extLst>
          </p:cNvPr>
          <p:cNvSpPr/>
          <p:nvPr/>
        </p:nvSpPr>
        <p:spPr>
          <a:xfrm>
            <a:off x="5451894" y="2886974"/>
            <a:ext cx="235789" cy="1495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73898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C7E9339-8F59-4939-8CE6-9E16AC9B9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中航油的风险控制结构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C4CA073-4020-4599-B8AE-D7295F5669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交易员      风险管理委员会      内审部        </a:t>
            </a:r>
            <a:r>
              <a:rPr lang="en-US" altLang="zh-CN" dirty="0"/>
              <a:t>CEO       </a:t>
            </a:r>
            <a:r>
              <a:rPr lang="zh-CN" altLang="en-US" dirty="0"/>
              <a:t>董事会</a:t>
            </a: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（亏损</a:t>
            </a:r>
            <a:r>
              <a:rPr lang="en-US" altLang="zh-CN" dirty="0"/>
              <a:t>20</a:t>
            </a:r>
            <a:r>
              <a:rPr lang="zh-CN" altLang="en-US" dirty="0"/>
              <a:t>万美元）        </a:t>
            </a:r>
            <a:r>
              <a:rPr lang="en-US" altLang="zh-CN" dirty="0"/>
              <a:t>  </a:t>
            </a:r>
          </a:p>
          <a:p>
            <a:pPr marL="0" indent="0">
              <a:buNone/>
            </a:pPr>
            <a:r>
              <a:rPr lang="zh-CN" altLang="en-US" dirty="0"/>
              <a:t>                                                      （亏损</a:t>
            </a:r>
            <a:r>
              <a:rPr lang="en-US" altLang="zh-CN" dirty="0"/>
              <a:t>37.5</a:t>
            </a:r>
            <a:r>
              <a:rPr lang="zh-CN" altLang="en-US" dirty="0"/>
              <a:t>万美元）</a:t>
            </a:r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（亏损</a:t>
            </a:r>
            <a:r>
              <a:rPr lang="en-US" altLang="zh-CN" dirty="0"/>
              <a:t>50</a:t>
            </a:r>
            <a:r>
              <a:rPr lang="zh-CN" altLang="en-US" dirty="0"/>
              <a:t>万美元时斩仓）</a:t>
            </a:r>
            <a:r>
              <a:rPr lang="zh-CN" altLang="en-US" dirty="0">
                <a:hlinkClick r:id="rId2" action="ppaction://hlinksldjump"/>
              </a:rPr>
              <a:t>返</a:t>
            </a:r>
            <a:endParaRPr lang="en-US" altLang="zh-CN" dirty="0"/>
          </a:p>
        </p:txBody>
      </p:sp>
      <p:sp>
        <p:nvSpPr>
          <p:cNvPr id="4" name="箭头: 右 3">
            <a:extLst>
              <a:ext uri="{FF2B5EF4-FFF2-40B4-BE49-F238E27FC236}">
                <a16:creationId xmlns:a16="http://schemas.microsoft.com/office/drawing/2014/main" id="{088989F9-E67E-4D1A-84F9-28CD9F30D3F5}"/>
              </a:ext>
            </a:extLst>
          </p:cNvPr>
          <p:cNvSpPr/>
          <p:nvPr/>
        </p:nvSpPr>
        <p:spPr>
          <a:xfrm>
            <a:off x="2041585" y="2530415"/>
            <a:ext cx="534838" cy="1035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箭头: 右 4">
            <a:extLst>
              <a:ext uri="{FF2B5EF4-FFF2-40B4-BE49-F238E27FC236}">
                <a16:creationId xmlns:a16="http://schemas.microsoft.com/office/drawing/2014/main" id="{ABA31E43-D737-4653-837A-3655A7DE58BE}"/>
              </a:ext>
            </a:extLst>
          </p:cNvPr>
          <p:cNvSpPr/>
          <p:nvPr/>
        </p:nvSpPr>
        <p:spPr>
          <a:xfrm flipV="1">
            <a:off x="5075208" y="2530416"/>
            <a:ext cx="534838" cy="1035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箭头: 右 5">
            <a:extLst>
              <a:ext uri="{FF2B5EF4-FFF2-40B4-BE49-F238E27FC236}">
                <a16:creationId xmlns:a16="http://schemas.microsoft.com/office/drawing/2014/main" id="{E51E5F05-A1CE-4A42-AFFD-D094FD9F88FD}"/>
              </a:ext>
            </a:extLst>
          </p:cNvPr>
          <p:cNvSpPr/>
          <p:nvPr/>
        </p:nvSpPr>
        <p:spPr>
          <a:xfrm>
            <a:off x="6834997" y="2530415"/>
            <a:ext cx="534838" cy="1035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箭头: 右 6">
            <a:extLst>
              <a:ext uri="{FF2B5EF4-FFF2-40B4-BE49-F238E27FC236}">
                <a16:creationId xmlns:a16="http://schemas.microsoft.com/office/drawing/2014/main" id="{67838BBC-3F7C-45C0-934F-4ED8330967AE}"/>
              </a:ext>
            </a:extLst>
          </p:cNvPr>
          <p:cNvSpPr/>
          <p:nvPr/>
        </p:nvSpPr>
        <p:spPr>
          <a:xfrm>
            <a:off x="8284234" y="2530415"/>
            <a:ext cx="534838" cy="1035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F6764F8F-D3C6-4350-B552-08A7542663FA}"/>
              </a:ext>
            </a:extLst>
          </p:cNvPr>
          <p:cNvCxnSpPr/>
          <p:nvPr/>
        </p:nvCxnSpPr>
        <p:spPr>
          <a:xfrm>
            <a:off x="1771291" y="2766204"/>
            <a:ext cx="557841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35A96E0C-85AB-4B76-A20E-7B7E3354FDBA}"/>
              </a:ext>
            </a:extLst>
          </p:cNvPr>
          <p:cNvCxnSpPr/>
          <p:nvPr/>
        </p:nvCxnSpPr>
        <p:spPr>
          <a:xfrm flipV="1">
            <a:off x="2329132" y="2840966"/>
            <a:ext cx="799381" cy="8396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BAFA344B-FD21-4855-ABF3-8A510BA5C0A1}"/>
              </a:ext>
            </a:extLst>
          </p:cNvPr>
          <p:cNvCxnSpPr/>
          <p:nvPr/>
        </p:nvCxnSpPr>
        <p:spPr>
          <a:xfrm flipV="1">
            <a:off x="7303698" y="2766204"/>
            <a:ext cx="534838" cy="14894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3520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55F081C-6D34-4BB8-B1B7-4E4AEE1DB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什么罪名起诉？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6B1351A-921E-41CC-A50C-F711BC963B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制作虚假的</a:t>
            </a:r>
            <a:r>
              <a:rPr lang="en-US" altLang="zh-CN" dirty="0"/>
              <a:t>2004</a:t>
            </a:r>
            <a:r>
              <a:rPr lang="zh-CN" altLang="en-US" dirty="0"/>
              <a:t>年财务报表；</a:t>
            </a:r>
            <a:endParaRPr lang="en-US" altLang="zh-CN" dirty="0"/>
          </a:p>
          <a:p>
            <a:r>
              <a:rPr lang="en-US" altLang="zh-CN" dirty="0"/>
              <a:t>2004</a:t>
            </a:r>
            <a:r>
              <a:rPr lang="zh-CN" altLang="en-US" dirty="0"/>
              <a:t>年第三季度的财务报表中故意隐瞒巨额亏损；</a:t>
            </a:r>
            <a:endParaRPr lang="en-US" altLang="zh-CN" dirty="0"/>
          </a:p>
          <a:p>
            <a:r>
              <a:rPr lang="zh-CN" altLang="en-US" dirty="0"/>
              <a:t>未向新加坡证券交易所汇报公司实际亏损；</a:t>
            </a:r>
            <a:endParaRPr lang="en-US" altLang="zh-CN" dirty="0"/>
          </a:p>
          <a:p>
            <a:r>
              <a:rPr lang="zh-CN" altLang="en-US" dirty="0"/>
              <a:t>欺骗德意志银行；</a:t>
            </a:r>
            <a:r>
              <a:rPr lang="zh-CN" altLang="en-US" dirty="0">
                <a:hlinkClick r:id="rId2" action="ppaction://hlinksldjump"/>
              </a:rPr>
              <a:t>*</a:t>
            </a:r>
            <a:endParaRPr lang="en-US" altLang="zh-CN" dirty="0"/>
          </a:p>
          <a:p>
            <a:r>
              <a:rPr lang="zh-CN" altLang="en-US" dirty="0"/>
              <a:t>诱使母公司出售股票</a:t>
            </a:r>
            <a:r>
              <a:rPr lang="en-US" altLang="zh-CN" dirty="0"/>
              <a:t>……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122616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A083C6A-E001-4972-B733-A10561571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欺骗德意志银行：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74F9D8-E1EA-48DB-82A7-E90F0F65C8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/>
              <a:t>三个问题与回答：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1.</a:t>
            </a:r>
            <a:r>
              <a:rPr lang="zh-CN" altLang="en-US" dirty="0"/>
              <a:t>中航油是否卖出的是国有股？（</a:t>
            </a:r>
            <a:r>
              <a:rPr lang="en-US" altLang="zh-CN" dirty="0"/>
              <a:t>Y</a:t>
            </a:r>
            <a:r>
              <a:rPr lang="zh-CN" altLang="en-US" dirty="0"/>
              <a:t>）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2.</a:t>
            </a:r>
            <a:r>
              <a:rPr lang="zh-CN" altLang="en-US" dirty="0"/>
              <a:t>之前中航油的股票交易是否存在问题？</a:t>
            </a:r>
            <a:r>
              <a:rPr lang="en-US" altLang="zh-CN" dirty="0"/>
              <a:t>(N)</a:t>
            </a:r>
          </a:p>
          <a:p>
            <a:pPr marL="0" indent="0">
              <a:buNone/>
            </a:pPr>
            <a:r>
              <a:rPr lang="en-US" altLang="zh-CN" dirty="0"/>
              <a:t>3.</a:t>
            </a:r>
            <a:r>
              <a:rPr lang="zh-CN" altLang="en-US" dirty="0"/>
              <a:t>中航油近期是否存在经营异常？</a:t>
            </a:r>
            <a:r>
              <a:rPr lang="en-US" altLang="zh-CN" dirty="0"/>
              <a:t>(N)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128783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FCFCD5-0780-42EE-9EFC-C873E864C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2018</a:t>
            </a:r>
            <a:r>
              <a:rPr lang="zh-CN" altLang="en-US" dirty="0"/>
              <a:t>年重演</a:t>
            </a:r>
            <a:r>
              <a:rPr lang="en-US" altLang="zh-CN" dirty="0"/>
              <a:t>——</a:t>
            </a:r>
            <a:r>
              <a:rPr lang="zh-CN" altLang="en-US" dirty="0"/>
              <a:t>中石化</a:t>
            </a:r>
            <a:r>
              <a:rPr lang="zh-CN" altLang="en-US" sz="1800" dirty="0"/>
              <a:t>（</a:t>
            </a:r>
            <a:r>
              <a:rPr lang="en-US" altLang="zh-CN" sz="1800" dirty="0"/>
              <a:t>600028.SH</a:t>
            </a:r>
            <a:r>
              <a:rPr lang="zh-CN" altLang="en-US" sz="1800" dirty="0"/>
              <a:t>）</a:t>
            </a:r>
            <a:r>
              <a:rPr lang="zh-CN" altLang="en-US" dirty="0"/>
              <a:t>亏损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59989C4-9CEE-4370-9CC1-31FE406A85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同样涉及油价；</a:t>
            </a:r>
            <a:endParaRPr lang="en-US" altLang="zh-CN" dirty="0"/>
          </a:p>
          <a:p>
            <a:r>
              <a:rPr lang="zh-CN" altLang="en-US" dirty="0"/>
              <a:t>同样在新加坡；</a:t>
            </a:r>
            <a:endParaRPr lang="en-US" altLang="zh-CN" dirty="0"/>
          </a:p>
          <a:p>
            <a:r>
              <a:rPr lang="zh-CN" altLang="en-US" dirty="0"/>
              <a:t>中石化全资子公司（联合石化）</a:t>
            </a:r>
            <a:endParaRPr lang="en-US" altLang="zh-CN" dirty="0"/>
          </a:p>
          <a:p>
            <a:r>
              <a:rPr lang="en-US" altLang="zh-CN" dirty="0"/>
              <a:t>2018</a:t>
            </a:r>
            <a:r>
              <a:rPr lang="zh-CN" altLang="en-US" dirty="0"/>
              <a:t>年</a:t>
            </a:r>
            <a:r>
              <a:rPr lang="en-US" altLang="zh-CN" dirty="0"/>
              <a:t>12</a:t>
            </a:r>
            <a:r>
              <a:rPr lang="zh-CN" altLang="en-US" dirty="0"/>
              <a:t>月</a:t>
            </a:r>
            <a:r>
              <a:rPr lang="en-US" altLang="zh-CN" dirty="0"/>
              <a:t>27</a:t>
            </a:r>
            <a:r>
              <a:rPr lang="zh-CN" altLang="en-US" dirty="0"/>
              <a:t>日，免去联合石化董事长陈波、党委书记詹琦职务。</a:t>
            </a:r>
          </a:p>
        </p:txBody>
      </p:sp>
    </p:spTree>
    <p:extLst>
      <p:ext uri="{BB962C8B-B14F-4D97-AF65-F5344CB8AC3E}">
        <p14:creationId xmlns:p14="http://schemas.microsoft.com/office/powerpoint/2010/main" val="36005188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C50EE0A-FAF2-493C-A77E-A055A0774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深度思考的几个问题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B2CB0C3-32D4-4668-ABEA-EF2202E6F5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8629"/>
            <a:ext cx="10515600" cy="4351338"/>
          </a:xfrm>
        </p:spPr>
        <p:txBody>
          <a:bodyPr/>
          <a:lstStyle/>
          <a:p>
            <a:r>
              <a:rPr lang="zh-CN" altLang="en-US" dirty="0"/>
              <a:t>新加坡的法治环境；</a:t>
            </a:r>
            <a:endParaRPr lang="en-US" altLang="zh-CN" dirty="0"/>
          </a:p>
          <a:p>
            <a:r>
              <a:rPr lang="zh-CN" altLang="en-US" dirty="0"/>
              <a:t>银行；</a:t>
            </a:r>
            <a:endParaRPr lang="en-US" altLang="zh-CN" dirty="0"/>
          </a:p>
          <a:p>
            <a:r>
              <a:rPr lang="zh-CN" altLang="en-US" dirty="0"/>
              <a:t>税；</a:t>
            </a:r>
            <a:endParaRPr lang="en-US" altLang="zh-CN" dirty="0"/>
          </a:p>
          <a:p>
            <a:r>
              <a:rPr lang="zh-CN" altLang="en-US" dirty="0"/>
              <a:t>证券；</a:t>
            </a:r>
            <a:endParaRPr lang="en-US" altLang="zh-CN" dirty="0"/>
          </a:p>
          <a:p>
            <a:r>
              <a:rPr lang="zh-CN" altLang="en-US" dirty="0"/>
              <a:t>罪与罚</a:t>
            </a:r>
            <a:r>
              <a:rPr lang="en-US" altLang="zh-CN" dirty="0"/>
              <a:t>……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033455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DCB254-CBBB-4206-B747-CAA52BE5E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美国通用电气收购法国阿尔斯通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66BAAA6-D736-4343-B761-B95A7F6634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80940" cy="4351338"/>
          </a:xfrm>
        </p:spPr>
        <p:txBody>
          <a:bodyPr/>
          <a:lstStyle/>
          <a:p>
            <a:r>
              <a:rPr lang="en-US" altLang="zh-CN" dirty="0"/>
              <a:t>2014</a:t>
            </a:r>
            <a:r>
              <a:rPr lang="zh-CN" altLang="en-US" dirty="0"/>
              <a:t>年</a:t>
            </a:r>
            <a:r>
              <a:rPr lang="en-US" altLang="zh-CN" dirty="0"/>
              <a:t>4</a:t>
            </a:r>
            <a:r>
              <a:rPr lang="zh-CN" altLang="en-US" dirty="0"/>
              <a:t>月</a:t>
            </a:r>
            <a:r>
              <a:rPr lang="en-US" altLang="zh-CN" dirty="0"/>
              <a:t>24</a:t>
            </a:r>
            <a:r>
              <a:rPr lang="zh-CN" altLang="en-US" dirty="0"/>
              <a:t>日，美国通用</a:t>
            </a:r>
            <a:r>
              <a:rPr lang="en-US" altLang="zh-CN" dirty="0"/>
              <a:t>130</a:t>
            </a:r>
            <a:r>
              <a:rPr lang="zh-CN" altLang="en-US" dirty="0"/>
              <a:t>亿美元收购了法国阿尔斯通</a:t>
            </a:r>
            <a:r>
              <a:rPr lang="en-US" altLang="zh-CN" dirty="0"/>
              <a:t>70%</a:t>
            </a:r>
            <a:r>
              <a:rPr lang="zh-CN" altLang="en-US" dirty="0"/>
              <a:t>股权；</a:t>
            </a:r>
            <a:endParaRPr lang="en-US" altLang="zh-CN" dirty="0"/>
          </a:p>
          <a:p>
            <a:pPr algn="r"/>
            <a:r>
              <a:rPr lang="en-US" altLang="zh-CN" dirty="0"/>
              <a:t>          2013</a:t>
            </a:r>
            <a:r>
              <a:rPr lang="zh-CN" altLang="en-US" dirty="0"/>
              <a:t>年</a:t>
            </a:r>
            <a:r>
              <a:rPr lang="en-US" altLang="zh-CN" dirty="0"/>
              <a:t>4</a:t>
            </a:r>
            <a:r>
              <a:rPr lang="zh-CN" altLang="en-US" dirty="0"/>
              <a:t>月</a:t>
            </a:r>
            <a:r>
              <a:rPr lang="en-US" altLang="zh-CN" dirty="0"/>
              <a:t>14</a:t>
            </a:r>
            <a:r>
              <a:rPr lang="zh-CN" altLang="en-US" dirty="0"/>
              <a:t>日，阿尔斯通锅炉部全球负责人皮鲁奇（化名）  入境美国在纽约肯尼迪国际机场被捕。</a:t>
            </a:r>
            <a:endParaRPr lang="en-US" altLang="zh-CN" dirty="0"/>
          </a:p>
          <a:p>
            <a:pPr algn="r"/>
            <a:r>
              <a:rPr lang="zh-CN" altLang="en-US" dirty="0"/>
              <a:t>美国通用收购谁，美国司法部指控谁</a:t>
            </a:r>
            <a:endParaRPr lang="en-US" altLang="zh-CN" dirty="0"/>
          </a:p>
          <a:p>
            <a:pPr algn="r"/>
            <a:r>
              <a:rPr lang="zh-CN" altLang="en-US" dirty="0"/>
              <a:t>美国</a:t>
            </a:r>
            <a:r>
              <a:rPr lang="en-US" altLang="zh-CN" dirty="0"/>
              <a:t>《</a:t>
            </a:r>
            <a:r>
              <a:rPr lang="zh-CN" altLang="en-US" dirty="0"/>
              <a:t>反海外腐败法</a:t>
            </a:r>
            <a:r>
              <a:rPr lang="en-US" altLang="zh-CN" dirty="0"/>
              <a:t>》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14063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000" b="1" dirty="0"/>
              <a:t>国际化、全球化、一带一路：</a:t>
            </a:r>
            <a:r>
              <a:rPr lang="zh-CN" altLang="en-US" sz="4000" b="1" dirty="0">
                <a:solidFill>
                  <a:srgbClr val="FF0000"/>
                </a:solidFill>
              </a:rPr>
              <a:t>风险</a:t>
            </a:r>
            <a:r>
              <a:rPr lang="en-US" altLang="zh-CN" sz="4000" b="1" dirty="0"/>
              <a:t>&amp;</a:t>
            </a:r>
            <a:r>
              <a:rPr lang="zh-CN" altLang="en-US" sz="4000" b="1" dirty="0">
                <a:solidFill>
                  <a:schemeClr val="accent6"/>
                </a:solidFill>
              </a:rPr>
              <a:t>机遇</a:t>
            </a:r>
            <a:r>
              <a:rPr lang="zh-CN" altLang="en-US" sz="4000" b="1" dirty="0"/>
              <a:t>随行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/>
              <a:t>王义桅：</a:t>
            </a:r>
            <a:r>
              <a:rPr lang="en-US" altLang="zh-CN" dirty="0"/>
              <a:t>《</a:t>
            </a:r>
            <a:r>
              <a:rPr lang="zh-CN" altLang="en-US" dirty="0"/>
              <a:t>“一带一路”机遇与挑战</a:t>
            </a:r>
            <a:r>
              <a:rPr lang="en-US" altLang="zh-CN" dirty="0"/>
              <a:t>》</a:t>
            </a:r>
            <a:r>
              <a:rPr lang="zh-CN" altLang="en-US" dirty="0"/>
              <a:t>，人民出版社</a:t>
            </a:r>
            <a:r>
              <a:rPr lang="en-US" altLang="zh-CN" dirty="0"/>
              <a:t>2015</a:t>
            </a:r>
            <a:r>
              <a:rPr lang="zh-CN" altLang="en-US" dirty="0"/>
              <a:t>年</a:t>
            </a:r>
            <a:r>
              <a:rPr lang="en-US" altLang="zh-CN" dirty="0"/>
              <a:t>4</a:t>
            </a:r>
            <a:r>
              <a:rPr lang="zh-CN" altLang="en-US" dirty="0"/>
              <a:t>月版</a:t>
            </a:r>
            <a:r>
              <a:rPr lang="en-US" altLang="zh-CN" dirty="0"/>
              <a:t>.</a:t>
            </a:r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 algn="ctr">
              <a:buNone/>
            </a:pP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214" y="2408196"/>
            <a:ext cx="2867891" cy="3617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7369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1422BC-86E8-4A6C-92C0-D6CACDB5F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Compliance</a:t>
            </a:r>
            <a:r>
              <a:rPr lang="zh-CN" altLang="en-US" dirty="0"/>
              <a:t>之一</a:t>
            </a:r>
            <a:br>
              <a:rPr lang="en-US" altLang="zh-CN" dirty="0"/>
            </a:br>
            <a:r>
              <a:rPr lang="zh-CN" altLang="en-US" b="1" dirty="0">
                <a:solidFill>
                  <a:srgbClr val="7030A0"/>
                </a:solidFill>
              </a:rPr>
              <a:t>自我合规</a:t>
            </a:r>
            <a:r>
              <a:rPr lang="zh-CN" altLang="en-US" dirty="0"/>
              <a:t>：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BC56F2F-3F80-4F9E-A017-2EA47AE8AE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三层意思：运营、商业行为守则和企业伦理规范、自身规章</a:t>
            </a:r>
            <a:endParaRPr lang="en-US" altLang="zh-CN" dirty="0"/>
          </a:p>
          <a:p>
            <a:r>
              <a:rPr lang="zh-CN" altLang="en-US" dirty="0"/>
              <a:t>企业管理与企业文化的组成</a:t>
            </a:r>
            <a:endParaRPr lang="en-US" altLang="zh-CN" dirty="0"/>
          </a:p>
          <a:p>
            <a:r>
              <a:rPr lang="zh-CN" altLang="en-US" dirty="0"/>
              <a:t>国际组织的示范文本</a:t>
            </a:r>
            <a:r>
              <a:rPr lang="en-US" altLang="zh-CN" dirty="0"/>
              <a:t>——</a:t>
            </a:r>
            <a:r>
              <a:rPr lang="zh-CN" altLang="en-US" dirty="0"/>
              <a:t>基本指引或最低标准</a:t>
            </a:r>
            <a:endParaRPr lang="en-US" altLang="zh-CN" dirty="0"/>
          </a:p>
          <a:p>
            <a:r>
              <a:rPr lang="zh-CN" altLang="en-US" dirty="0"/>
              <a:t>我国金融监管机构和国资管理部门</a:t>
            </a:r>
            <a:r>
              <a:rPr lang="en-US" altLang="zh-CN" dirty="0"/>
              <a:t>——</a:t>
            </a:r>
            <a:r>
              <a:rPr lang="zh-CN" altLang="en-US" dirty="0"/>
              <a:t>合规指南或指引</a:t>
            </a:r>
            <a:r>
              <a:rPr lang="en-US" altLang="zh-CN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</a:t>
            </a:r>
          </a:p>
          <a:p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475900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EBAE8B0-3EF3-426B-A36B-6C23C8418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个体意识与合规建构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65B9528-E1DC-417C-85BC-39DF31131A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管理角度</a:t>
            </a:r>
            <a:r>
              <a:rPr lang="en-US" altLang="zh-CN" dirty="0"/>
              <a:t>——</a:t>
            </a:r>
            <a:r>
              <a:rPr lang="zh-CN" altLang="en-US" dirty="0"/>
              <a:t>公司治理：公司为实现最佳经营业绩，对公司所有权与经营权所作的结构性制度安排。传统股东大会、董事会、监事会和管理层在公司决策、经营等方面的相互制衡</a:t>
            </a:r>
            <a:endParaRPr lang="en-US" altLang="zh-CN" dirty="0"/>
          </a:p>
          <a:p>
            <a:r>
              <a:rPr lang="zh-CN" altLang="en-US" dirty="0"/>
              <a:t>当代公司治理三大支柱：合规管理、业务管理和财务管理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743190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758321-2984-4E14-8750-9B04904C3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中国的合规规定：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A5DFEAA-7DAF-43AF-896C-DFBB93002C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2014</a:t>
            </a:r>
            <a:r>
              <a:rPr lang="zh-CN" altLang="en-US" dirty="0"/>
              <a:t>年</a:t>
            </a:r>
            <a:r>
              <a:rPr lang="en-US" altLang="zh-CN" dirty="0"/>
              <a:t>6.9.</a:t>
            </a:r>
            <a:r>
              <a:rPr lang="zh-CN" altLang="en-US" dirty="0"/>
              <a:t>国务院办公厅</a:t>
            </a:r>
            <a:r>
              <a:rPr lang="en-US" altLang="zh-CN" dirty="0"/>
              <a:t>《</a:t>
            </a:r>
            <a:r>
              <a:rPr lang="zh-CN" altLang="en-US" dirty="0"/>
              <a:t>关于进一步加强贸易政策合规工作的通知</a:t>
            </a:r>
            <a:r>
              <a:rPr lang="en-US" altLang="zh-CN" dirty="0"/>
              <a:t>》</a:t>
            </a:r>
            <a:r>
              <a:rPr lang="zh-CN" altLang="en-US" dirty="0"/>
              <a:t>；</a:t>
            </a:r>
            <a:endParaRPr lang="en-US" altLang="zh-CN" dirty="0"/>
          </a:p>
          <a:p>
            <a:r>
              <a:rPr lang="en-US" altLang="zh-CN" dirty="0"/>
              <a:t>2014.12.12.</a:t>
            </a:r>
            <a:r>
              <a:rPr lang="zh-CN" altLang="en-US" dirty="0"/>
              <a:t>商务部</a:t>
            </a:r>
            <a:r>
              <a:rPr lang="en-US" altLang="zh-CN" dirty="0"/>
              <a:t>《</a:t>
            </a:r>
            <a:r>
              <a:rPr lang="zh-CN" altLang="en-US" dirty="0"/>
              <a:t>贸易政策合规工作实施办法（试行）</a:t>
            </a:r>
            <a:r>
              <a:rPr lang="en-US" altLang="zh-CN" dirty="0"/>
              <a:t>》</a:t>
            </a:r>
            <a:r>
              <a:rPr lang="zh-CN" altLang="en-US" dirty="0"/>
              <a:t>；</a:t>
            </a:r>
            <a:endParaRPr lang="en-US" altLang="zh-CN" dirty="0"/>
          </a:p>
          <a:p>
            <a:r>
              <a:rPr lang="en-US" altLang="zh-CN" dirty="0"/>
              <a:t>2018.11</a:t>
            </a:r>
            <a:r>
              <a:rPr lang="zh-CN" altLang="en-US" dirty="0"/>
              <a:t> 国资委</a:t>
            </a:r>
            <a:r>
              <a:rPr lang="en-US" altLang="zh-CN" dirty="0"/>
              <a:t>《</a:t>
            </a:r>
            <a:r>
              <a:rPr lang="zh-CN" altLang="en-US" dirty="0"/>
              <a:t>中央企业合规管理指引（试行）</a:t>
            </a:r>
            <a:r>
              <a:rPr lang="en-US" altLang="zh-CN" dirty="0"/>
              <a:t>》</a:t>
            </a:r>
            <a:r>
              <a:rPr lang="zh-CN" altLang="en-US" dirty="0"/>
              <a:t>；</a:t>
            </a:r>
            <a:endParaRPr lang="en-US" altLang="zh-CN" dirty="0"/>
          </a:p>
          <a:p>
            <a:r>
              <a:rPr lang="en-US" altLang="zh-CN" dirty="0"/>
              <a:t>2018.12.29. </a:t>
            </a:r>
            <a:r>
              <a:rPr lang="zh-CN" altLang="en-US" dirty="0"/>
              <a:t>发改委</a:t>
            </a:r>
            <a:r>
              <a:rPr lang="en-US" altLang="zh-CN" dirty="0"/>
              <a:t>《</a:t>
            </a:r>
            <a:r>
              <a:rPr lang="zh-CN" altLang="en-US" dirty="0"/>
              <a:t>企业境外经营合规管理指引</a:t>
            </a:r>
            <a:r>
              <a:rPr lang="en-US" altLang="zh-CN" dirty="0"/>
              <a:t>》</a:t>
            </a:r>
            <a:r>
              <a:rPr lang="zh-CN" altLang="en-US" dirty="0"/>
              <a:t>。 </a:t>
            </a:r>
          </a:p>
        </p:txBody>
      </p:sp>
    </p:spTree>
    <p:extLst>
      <p:ext uri="{BB962C8B-B14F-4D97-AF65-F5344CB8AC3E}">
        <p14:creationId xmlns:p14="http://schemas.microsoft.com/office/powerpoint/2010/main" val="31694744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CD7DC3D-6354-446F-9BC7-A07E126B1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Compliance</a:t>
            </a:r>
            <a:r>
              <a:rPr lang="zh-CN" altLang="en-US" dirty="0"/>
              <a:t>之二</a:t>
            </a:r>
            <a:br>
              <a:rPr lang="en-US" altLang="zh-CN" dirty="0"/>
            </a:br>
            <a:r>
              <a:rPr lang="zh-CN" altLang="en-US" b="1" dirty="0">
                <a:solidFill>
                  <a:srgbClr val="7030A0"/>
                </a:solidFill>
              </a:rPr>
              <a:t>外部（美式）合规</a:t>
            </a:r>
            <a:r>
              <a:rPr lang="zh-CN" altLang="en-US" dirty="0"/>
              <a:t>：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2596BC4-D98B-4804-AEF7-D86867BE4E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西方重罚商业贿赂行为</a:t>
            </a:r>
            <a:endParaRPr lang="en-US" altLang="zh-CN" dirty="0"/>
          </a:p>
          <a:p>
            <a:r>
              <a:rPr lang="zh-CN" altLang="en-US" dirty="0"/>
              <a:t>例外：合规计划（已经建立或承诺继续完善的），暂缓起诉协议制度，也就是达成有条件的和解协议：考验期内，缴纳罚款，直到最终撤销起诉</a:t>
            </a:r>
            <a:endParaRPr lang="en-US" altLang="zh-CN" dirty="0"/>
          </a:p>
          <a:p>
            <a:r>
              <a:rPr lang="zh-CN" altLang="en-US" dirty="0"/>
              <a:t>企业合规机制的建立和完善，可以成为检察机关不起诉、法院不定罪或减轻处罚的依据，甚至成为对企业作出有条件不起诉的激励机制。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0407094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EBAE8B0-3EF3-426B-A36B-6C23C8418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始于美国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65B9528-E1DC-417C-85BC-39DF31131A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1977</a:t>
            </a:r>
            <a:r>
              <a:rPr lang="zh-CN" altLang="en-US" dirty="0"/>
              <a:t>年，美国公司海外贿赂，</a:t>
            </a:r>
            <a:r>
              <a:rPr lang="en-US" altLang="zh-CN" dirty="0"/>
              <a:t>《</a:t>
            </a:r>
            <a:r>
              <a:rPr lang="zh-CN" altLang="en-US" dirty="0"/>
              <a:t>反海外腐败法</a:t>
            </a:r>
            <a:r>
              <a:rPr lang="en-US" altLang="zh-CN" dirty="0"/>
              <a:t>》</a:t>
            </a:r>
            <a:r>
              <a:rPr lang="zh-CN" altLang="en-US" dirty="0"/>
              <a:t>：</a:t>
            </a:r>
            <a:endParaRPr lang="en-US" altLang="zh-CN" dirty="0"/>
          </a:p>
          <a:p>
            <a:r>
              <a:rPr lang="en-US" altLang="zh-CN" dirty="0"/>
              <a:t>               </a:t>
            </a:r>
            <a:r>
              <a:rPr lang="zh-CN" altLang="en-US" dirty="0"/>
              <a:t>外国公司在美国</a:t>
            </a:r>
            <a:endParaRPr lang="en-US" altLang="zh-CN" dirty="0"/>
          </a:p>
          <a:p>
            <a:r>
              <a:rPr lang="en-US" altLang="zh-CN" dirty="0"/>
              <a:t>               </a:t>
            </a:r>
            <a:r>
              <a:rPr lang="zh-CN" altLang="en-US" dirty="0"/>
              <a:t>分支机构设在美国的外国公司的海外贿赂</a:t>
            </a:r>
            <a:endParaRPr lang="en-US" altLang="zh-CN" dirty="0"/>
          </a:p>
          <a:p>
            <a:r>
              <a:rPr lang="zh-CN" altLang="en-US" dirty="0"/>
              <a:t>美国联邦</a:t>
            </a:r>
            <a:r>
              <a:rPr lang="zh-CN" alt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司法部</a:t>
            </a:r>
            <a:r>
              <a:rPr lang="zh-CN" altLang="en-US" dirty="0"/>
              <a:t>刑事管辖权</a:t>
            </a:r>
            <a:endParaRPr lang="en-US" altLang="zh-CN" dirty="0"/>
          </a:p>
          <a:p>
            <a:r>
              <a:rPr lang="zh-CN" altLang="en-US" dirty="0"/>
              <a:t>美国证券交易委员会（证交会）民事管辖权</a:t>
            </a:r>
          </a:p>
        </p:txBody>
      </p:sp>
      <p:sp>
        <p:nvSpPr>
          <p:cNvPr id="4" name="左大括号 3">
            <a:extLst>
              <a:ext uri="{FF2B5EF4-FFF2-40B4-BE49-F238E27FC236}">
                <a16:creationId xmlns:a16="http://schemas.microsoft.com/office/drawing/2014/main" id="{D26C5A15-1E35-45CD-A091-C69F17DD0850}"/>
              </a:ext>
            </a:extLst>
          </p:cNvPr>
          <p:cNvSpPr/>
          <p:nvPr/>
        </p:nvSpPr>
        <p:spPr>
          <a:xfrm>
            <a:off x="2472906" y="1949570"/>
            <a:ext cx="63260" cy="113293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31038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EBAE8B0-3EF3-426B-A36B-6C23C8418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20</a:t>
            </a:r>
            <a:r>
              <a:rPr lang="zh-CN" altLang="en-US" dirty="0"/>
              <a:t>世纪</a:t>
            </a:r>
            <a:r>
              <a:rPr lang="en-US" altLang="zh-CN" dirty="0"/>
              <a:t>90</a:t>
            </a:r>
            <a:r>
              <a:rPr lang="zh-CN" altLang="en-US" dirty="0"/>
              <a:t>年代查处力度加强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65B9528-E1DC-417C-85BC-39DF31131A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刑事责任</a:t>
            </a:r>
            <a:endParaRPr lang="en-US" altLang="zh-CN" dirty="0"/>
          </a:p>
          <a:p>
            <a:r>
              <a:rPr lang="zh-CN" altLang="en-US" dirty="0"/>
              <a:t>公司声誉</a:t>
            </a:r>
            <a:endParaRPr lang="en-US" altLang="zh-CN" dirty="0"/>
          </a:p>
          <a:p>
            <a:r>
              <a:rPr lang="zh-CN" altLang="en-US" dirty="0"/>
              <a:t>商业机会和交易资格</a:t>
            </a:r>
          </a:p>
        </p:txBody>
      </p:sp>
      <p:sp>
        <p:nvSpPr>
          <p:cNvPr id="4" name="右大括号 3">
            <a:extLst>
              <a:ext uri="{FF2B5EF4-FFF2-40B4-BE49-F238E27FC236}">
                <a16:creationId xmlns:a16="http://schemas.microsoft.com/office/drawing/2014/main" id="{45E16DC0-8CF5-440D-B9C3-9484C70D8C56}"/>
              </a:ext>
            </a:extLst>
          </p:cNvPr>
          <p:cNvSpPr/>
          <p:nvPr/>
        </p:nvSpPr>
        <p:spPr>
          <a:xfrm>
            <a:off x="5147094" y="1989826"/>
            <a:ext cx="586597" cy="108692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44347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EBAE8B0-3EF3-426B-A36B-6C23C8418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1991</a:t>
            </a:r>
            <a:r>
              <a:rPr lang="zh-CN" altLang="en-US" dirty="0"/>
              <a:t>年</a:t>
            </a:r>
            <a:r>
              <a:rPr lang="en-US" altLang="zh-CN" dirty="0"/>
              <a:t>《</a:t>
            </a:r>
            <a:r>
              <a:rPr lang="zh-CN" altLang="en-US" dirty="0"/>
              <a:t>组织量刑指南</a:t>
            </a:r>
            <a:r>
              <a:rPr lang="en-US" altLang="zh-CN" dirty="0"/>
              <a:t>》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65B9528-E1DC-417C-85BC-39DF31131A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合规标准和程序</a:t>
            </a:r>
            <a:endParaRPr lang="en-US" altLang="zh-CN" dirty="0"/>
          </a:p>
          <a:p>
            <a:r>
              <a:rPr lang="zh-CN" altLang="en-US" dirty="0"/>
              <a:t>监管</a:t>
            </a:r>
            <a:endParaRPr lang="en-US" altLang="zh-CN" dirty="0"/>
          </a:p>
          <a:p>
            <a:r>
              <a:rPr lang="zh-CN" altLang="en-US" dirty="0"/>
              <a:t>与有效道德和合规计划一致的组织机构</a:t>
            </a:r>
            <a:endParaRPr lang="en-US" altLang="zh-CN" dirty="0"/>
          </a:p>
          <a:p>
            <a:r>
              <a:rPr lang="zh-CN" altLang="en-US" dirty="0"/>
              <a:t>教育与培训</a:t>
            </a:r>
            <a:endParaRPr lang="en-US" altLang="zh-CN" dirty="0"/>
          </a:p>
          <a:p>
            <a:r>
              <a:rPr lang="zh-CN" altLang="en-US" dirty="0"/>
              <a:t>审查与监控</a:t>
            </a:r>
            <a:endParaRPr lang="en-US" altLang="zh-CN" dirty="0"/>
          </a:p>
          <a:p>
            <a:r>
              <a:rPr lang="zh-CN" altLang="en-US" dirty="0"/>
              <a:t>激励与纪律处分机制</a:t>
            </a:r>
            <a:endParaRPr lang="en-US" altLang="zh-CN" dirty="0"/>
          </a:p>
          <a:p>
            <a:r>
              <a:rPr lang="zh-CN" altLang="en-US" dirty="0"/>
              <a:t>违规应对与预防等</a:t>
            </a:r>
          </a:p>
        </p:txBody>
      </p:sp>
    </p:spTree>
    <p:extLst>
      <p:ext uri="{BB962C8B-B14F-4D97-AF65-F5344CB8AC3E}">
        <p14:creationId xmlns:p14="http://schemas.microsoft.com/office/powerpoint/2010/main" val="34075429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EBAE8B0-3EF3-426B-A36B-6C23C8418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对国际组织有一定影响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65B9528-E1DC-417C-85BC-39DF31131A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2005</a:t>
            </a:r>
            <a:r>
              <a:rPr lang="zh-CN" altLang="en-US" dirty="0"/>
              <a:t>年</a:t>
            </a:r>
            <a:r>
              <a:rPr lang="en-US" altLang="zh-CN" dirty="0"/>
              <a:t>4</a:t>
            </a:r>
            <a:r>
              <a:rPr lang="zh-CN" altLang="en-US" dirty="0"/>
              <a:t>月，巴塞尔银行监管委员会</a:t>
            </a:r>
            <a:r>
              <a:rPr lang="en-US" altLang="zh-CN" dirty="0"/>
              <a:t>《</a:t>
            </a:r>
            <a:r>
              <a:rPr lang="zh-CN" altLang="en-US" dirty="0"/>
              <a:t>合规与银行内部合规部门</a:t>
            </a:r>
            <a:r>
              <a:rPr lang="en-US" altLang="zh-CN" dirty="0"/>
              <a:t>》</a:t>
            </a:r>
          </a:p>
          <a:p>
            <a:r>
              <a:rPr lang="en-US" altLang="zh-CN" b="1" dirty="0">
                <a:solidFill>
                  <a:schemeClr val="accent4">
                    <a:lumMod val="75000"/>
                  </a:schemeClr>
                </a:solidFill>
              </a:rPr>
              <a:t>2010</a:t>
            </a:r>
            <a:r>
              <a:rPr lang="zh-CN" altLang="en-US" b="1" dirty="0">
                <a:solidFill>
                  <a:schemeClr val="accent4">
                    <a:lumMod val="75000"/>
                  </a:schemeClr>
                </a:solidFill>
              </a:rPr>
              <a:t>年</a:t>
            </a:r>
            <a:r>
              <a:rPr lang="en-US" altLang="zh-CN" b="1" dirty="0">
                <a:solidFill>
                  <a:schemeClr val="accent4">
                    <a:lumMod val="75000"/>
                  </a:schemeClr>
                </a:solidFill>
              </a:rPr>
              <a:t>3</a:t>
            </a:r>
            <a:r>
              <a:rPr lang="zh-CN" altLang="en-US" b="1" dirty="0">
                <a:solidFill>
                  <a:schemeClr val="accent4">
                    <a:lumMod val="75000"/>
                  </a:schemeClr>
                </a:solidFill>
              </a:rPr>
              <a:t>月，经济合作与发展组织</a:t>
            </a:r>
            <a:r>
              <a:rPr lang="en-US" altLang="zh-CN" b="1" dirty="0">
                <a:solidFill>
                  <a:schemeClr val="accent4">
                    <a:lumMod val="75000"/>
                  </a:schemeClr>
                </a:solidFill>
              </a:rPr>
              <a:t>《</a:t>
            </a:r>
            <a:r>
              <a:rPr lang="zh-CN" altLang="en-US" b="1" dirty="0">
                <a:solidFill>
                  <a:schemeClr val="accent4">
                    <a:lumMod val="75000"/>
                  </a:schemeClr>
                </a:solidFill>
              </a:rPr>
              <a:t>内部控制、企业道德及规最佳实践指南</a:t>
            </a:r>
            <a:r>
              <a:rPr lang="en-US" altLang="zh-CN" b="1" dirty="0">
                <a:solidFill>
                  <a:schemeClr val="accent4">
                    <a:lumMod val="75000"/>
                  </a:schemeClr>
                </a:solidFill>
              </a:rPr>
              <a:t>》</a:t>
            </a:r>
          </a:p>
          <a:p>
            <a:r>
              <a:rPr lang="en-US" altLang="zh-CN" dirty="0"/>
              <a:t>2014</a:t>
            </a:r>
            <a:r>
              <a:rPr lang="zh-CN" altLang="en-US" dirty="0"/>
              <a:t>年，国际标准化组织</a:t>
            </a:r>
            <a:r>
              <a:rPr lang="en-US" altLang="zh-CN" dirty="0"/>
              <a:t>《</a:t>
            </a:r>
            <a:r>
              <a:rPr lang="zh-CN" altLang="en-US" dirty="0"/>
              <a:t>合规管理体系指南</a:t>
            </a:r>
            <a:r>
              <a:rPr lang="en-US" altLang="zh-CN" dirty="0"/>
              <a:t>》</a:t>
            </a:r>
          </a:p>
          <a:p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987187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EBAE8B0-3EF3-426B-A36B-6C23C8418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65B9528-E1DC-417C-85BC-39DF31131A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企业合规最初是为配合国际反商业贿赂的开展和合作</a:t>
            </a:r>
            <a:endParaRPr lang="en-US" altLang="zh-CN" dirty="0"/>
          </a:p>
          <a:p>
            <a:r>
              <a:rPr lang="zh-CN" altLang="en-US" dirty="0"/>
              <a:t>英国</a:t>
            </a:r>
            <a:r>
              <a:rPr lang="en-US" altLang="zh-CN" dirty="0"/>
              <a:t>2011</a:t>
            </a:r>
            <a:r>
              <a:rPr lang="zh-CN" altLang="en-US" dirty="0"/>
              <a:t>年</a:t>
            </a:r>
            <a:r>
              <a:rPr lang="en-US" altLang="zh-CN" dirty="0"/>
              <a:t>《</a:t>
            </a:r>
            <a:r>
              <a:rPr lang="zh-CN" altLang="en-US" dirty="0"/>
              <a:t>反贿赂法</a:t>
            </a:r>
            <a:r>
              <a:rPr lang="en-US" altLang="zh-CN" dirty="0"/>
              <a:t>》</a:t>
            </a:r>
          </a:p>
          <a:p>
            <a:r>
              <a:rPr lang="zh-CN" altLang="en-US" dirty="0"/>
              <a:t>法国</a:t>
            </a:r>
            <a:r>
              <a:rPr lang="en-US" altLang="zh-CN" dirty="0"/>
              <a:t>2016</a:t>
            </a:r>
            <a:r>
              <a:rPr lang="zh-CN" altLang="en-US" dirty="0"/>
              <a:t>年</a:t>
            </a:r>
            <a:r>
              <a:rPr lang="en-US" altLang="zh-CN" dirty="0"/>
              <a:t>《</a:t>
            </a:r>
            <a:r>
              <a:rPr lang="zh-CN" altLang="en-US" dirty="0"/>
              <a:t>萨宾第二法案</a:t>
            </a:r>
            <a:r>
              <a:rPr lang="en-US" altLang="zh-CN" dirty="0"/>
              <a:t>》</a:t>
            </a:r>
          </a:p>
          <a:p>
            <a:pPr algn="r"/>
            <a:r>
              <a:rPr lang="zh-CN" altLang="en-US" dirty="0"/>
              <a:t>小合规或狭义的合规</a:t>
            </a:r>
          </a:p>
        </p:txBody>
      </p:sp>
    </p:spTree>
    <p:extLst>
      <p:ext uri="{BB962C8B-B14F-4D97-AF65-F5344CB8AC3E}">
        <p14:creationId xmlns:p14="http://schemas.microsoft.com/office/powerpoint/2010/main" val="37205344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EBAE8B0-3EF3-426B-A36B-6C23C8418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大合规或广义的合规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65B9528-E1DC-417C-85BC-39DF31131A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除商业贿赂，还包括反洗钱、反垄断、数据保护、反金融欺诈等</a:t>
            </a:r>
            <a:endParaRPr lang="en-US" altLang="zh-CN" dirty="0"/>
          </a:p>
          <a:p>
            <a:r>
              <a:rPr lang="zh-CN" altLang="en-US" dirty="0"/>
              <a:t>例如美国，证券法规的反欺诈条款、违反出口管制法规、违反商业秘密保护法、侵犯商业秘密、违反美国版权法律、违反跨国投资并购法规等</a:t>
            </a:r>
          </a:p>
        </p:txBody>
      </p:sp>
    </p:spTree>
    <p:extLst>
      <p:ext uri="{BB962C8B-B14F-4D97-AF65-F5344CB8AC3E}">
        <p14:creationId xmlns:p14="http://schemas.microsoft.com/office/powerpoint/2010/main" val="1606442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AF3D0A0-9EB1-4A0B-91CF-4D141683B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地下经济战</a:t>
            </a:r>
            <a:r>
              <a:rPr lang="en-US" altLang="zh-CN" dirty="0"/>
              <a:t>——《</a:t>
            </a:r>
            <a:r>
              <a:rPr lang="zh-CN" altLang="en-US" dirty="0"/>
              <a:t>美国陷阱</a:t>
            </a:r>
            <a:r>
              <a:rPr lang="en-US" altLang="zh-CN" dirty="0"/>
              <a:t>》</a:t>
            </a:r>
            <a:endParaRPr lang="zh-CN" alt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763A3334-9B34-468E-B8AF-53F8715AAB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544991" y="2461756"/>
            <a:ext cx="4352925" cy="3264693"/>
          </a:xfr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D484C85C-570D-4632-9291-09FAB63881E8}"/>
              </a:ext>
            </a:extLst>
          </p:cNvPr>
          <p:cNvSpPr txBox="1"/>
          <p:nvPr/>
        </p:nvSpPr>
        <p:spPr>
          <a:xfrm>
            <a:off x="1374475" y="2294626"/>
            <a:ext cx="3647152" cy="646331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dirty="0"/>
              <a:t>法国阿尔斯通某部负责人美国被捕</a:t>
            </a:r>
            <a:endParaRPr lang="en-US" altLang="zh-CN" dirty="0"/>
          </a:p>
          <a:p>
            <a:r>
              <a:rPr lang="zh-CN" altLang="en-US" dirty="0"/>
              <a:t>华为</a:t>
            </a:r>
            <a:r>
              <a:rPr lang="en-US" altLang="zh-CN" dirty="0"/>
              <a:t>CFO</a:t>
            </a:r>
            <a:r>
              <a:rPr lang="zh-CN" altLang="en-US" dirty="0"/>
              <a:t>孟晚舟女士加拿大被捕</a:t>
            </a:r>
          </a:p>
        </p:txBody>
      </p:sp>
      <p:sp>
        <p:nvSpPr>
          <p:cNvPr id="7" name="标注: 上箭头 6">
            <a:extLst>
              <a:ext uri="{FF2B5EF4-FFF2-40B4-BE49-F238E27FC236}">
                <a16:creationId xmlns:a16="http://schemas.microsoft.com/office/drawing/2014/main" id="{125DEFE5-19D4-46CF-97B5-956A052AF85B}"/>
              </a:ext>
            </a:extLst>
          </p:cNvPr>
          <p:cNvSpPr/>
          <p:nvPr/>
        </p:nvSpPr>
        <p:spPr>
          <a:xfrm>
            <a:off x="1999773" y="3232030"/>
            <a:ext cx="2248619" cy="91440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/>
              <a:t>是否仅仅是巧合</a:t>
            </a:r>
          </a:p>
        </p:txBody>
      </p:sp>
    </p:spTree>
    <p:extLst>
      <p:ext uri="{BB962C8B-B14F-4D97-AF65-F5344CB8AC3E}">
        <p14:creationId xmlns:p14="http://schemas.microsoft.com/office/powerpoint/2010/main" val="21825069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EBAE8B0-3EF3-426B-A36B-6C23C8418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应对：完整的合规计划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65B9528-E1DC-417C-85BC-39DF31131A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商业行为准则：针对人、每个运营环节</a:t>
            </a:r>
            <a:endParaRPr lang="en-US" altLang="zh-CN" dirty="0"/>
          </a:p>
          <a:p>
            <a:r>
              <a:rPr lang="zh-CN" altLang="en-US" dirty="0"/>
              <a:t>合规组织体系：合规委员会、合规部门</a:t>
            </a:r>
            <a:endParaRPr lang="en-US" altLang="zh-CN" dirty="0"/>
          </a:p>
          <a:p>
            <a:r>
              <a:rPr lang="zh-CN" altLang="en-US" dirty="0"/>
              <a:t>防范体系：风险评估、调查、培训教育、持续的沟通和指导</a:t>
            </a:r>
            <a:endParaRPr lang="en-US" altLang="zh-CN" dirty="0"/>
          </a:p>
          <a:p>
            <a:r>
              <a:rPr lang="zh-CN" altLang="en-US" dirty="0"/>
              <a:t>监控体系：审计与内控、投诉、报告</a:t>
            </a:r>
            <a:endParaRPr lang="en-US" altLang="zh-CN" dirty="0"/>
          </a:p>
          <a:p>
            <a:r>
              <a:rPr lang="zh-CN" altLang="en-US" dirty="0"/>
              <a:t>应对体系：事后补救机制</a:t>
            </a:r>
          </a:p>
        </p:txBody>
      </p:sp>
    </p:spTree>
    <p:extLst>
      <p:ext uri="{BB962C8B-B14F-4D97-AF65-F5344CB8AC3E}">
        <p14:creationId xmlns:p14="http://schemas.microsoft.com/office/powerpoint/2010/main" val="38099508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合规能力的法律层面考察：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用法律将风险降为最低；</a:t>
            </a:r>
            <a:endParaRPr lang="en-US" altLang="zh-CN" dirty="0"/>
          </a:p>
          <a:p>
            <a:r>
              <a:rPr lang="zh-CN" altLang="en-US" dirty="0"/>
              <a:t>选择法律并查明法律（外国法）；</a:t>
            </a:r>
            <a:endParaRPr lang="en-US" altLang="zh-CN" dirty="0"/>
          </a:p>
          <a:p>
            <a:r>
              <a:rPr lang="zh-CN" altLang="en-US" dirty="0"/>
              <a:t>选择诉讼或仲裁（哪里）；</a:t>
            </a:r>
            <a:endParaRPr lang="en-US" altLang="zh-CN" dirty="0"/>
          </a:p>
          <a:p>
            <a:r>
              <a:rPr lang="zh-CN" altLang="en-US" dirty="0"/>
              <a:t>选择法院；</a:t>
            </a:r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529205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EBAE8B0-3EF3-426B-A36B-6C23C8418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律师业务之一：</a:t>
            </a:r>
            <a:r>
              <a:rPr lang="zh-CN" altLang="en-US" sz="3600" b="1" dirty="0"/>
              <a:t>提供防控法律风险的服务产品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65B9528-E1DC-417C-85BC-39DF31131A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当地律师</a:t>
            </a:r>
            <a:endParaRPr lang="en-US" altLang="zh-CN" dirty="0"/>
          </a:p>
          <a:p>
            <a:r>
              <a:rPr lang="zh-CN" altLang="en-US" dirty="0"/>
              <a:t>熟悉本国法律</a:t>
            </a:r>
            <a:endParaRPr lang="en-US" altLang="zh-CN" dirty="0"/>
          </a:p>
          <a:p>
            <a:r>
              <a:rPr lang="zh-CN" altLang="en-US" dirty="0"/>
              <a:t>遭遇调查时，及时与检察机关或监管机构对话</a:t>
            </a: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endParaRPr lang="en-US" altLang="zh-CN" dirty="0"/>
          </a:p>
          <a:p>
            <a:pPr marL="0" indent="0" algn="r">
              <a:buNone/>
            </a:pPr>
            <a:r>
              <a:rPr lang="en-US" altLang="zh-CN" sz="1200" b="1" dirty="0">
                <a:solidFill>
                  <a:schemeClr val="accent4">
                    <a:lumMod val="75000"/>
                  </a:schemeClr>
                </a:solidFill>
              </a:rPr>
              <a:t>2019</a:t>
            </a:r>
            <a:r>
              <a:rPr lang="zh-CN" altLang="en-US" sz="1200" b="1" dirty="0">
                <a:solidFill>
                  <a:schemeClr val="accent4">
                    <a:lumMod val="75000"/>
                  </a:schemeClr>
                </a:solidFill>
              </a:rPr>
              <a:t>年</a:t>
            </a:r>
            <a:r>
              <a:rPr lang="en-US" altLang="zh-CN" sz="1200" b="1" dirty="0">
                <a:solidFill>
                  <a:schemeClr val="accent4">
                    <a:lumMod val="75000"/>
                  </a:schemeClr>
                </a:solidFill>
              </a:rPr>
              <a:t>8</a:t>
            </a:r>
            <a:r>
              <a:rPr lang="zh-CN" altLang="en-US" sz="1200" b="1" dirty="0">
                <a:solidFill>
                  <a:schemeClr val="accent4">
                    <a:lumMod val="75000"/>
                  </a:schemeClr>
                </a:solidFill>
              </a:rPr>
              <a:t>月</a:t>
            </a:r>
            <a:r>
              <a:rPr lang="en-US" altLang="zh-CN" sz="1200" b="1" dirty="0">
                <a:solidFill>
                  <a:schemeClr val="accent4">
                    <a:lumMod val="75000"/>
                  </a:schemeClr>
                </a:solidFill>
              </a:rPr>
              <a:t>1</a:t>
            </a:r>
            <a:r>
              <a:rPr lang="zh-CN" altLang="en-US" sz="1200" b="1" dirty="0">
                <a:solidFill>
                  <a:schemeClr val="accent4">
                    <a:lumMod val="75000"/>
                  </a:schemeClr>
                </a:solidFill>
              </a:rPr>
              <a:t>日大族激光</a:t>
            </a:r>
            <a:r>
              <a:rPr lang="en-US" altLang="zh-CN" sz="1200" b="1" dirty="0">
                <a:solidFill>
                  <a:schemeClr val="accent4">
                    <a:lumMod val="75000"/>
                  </a:schemeClr>
                </a:solidFill>
              </a:rPr>
              <a:t>CEO</a:t>
            </a:r>
            <a:r>
              <a:rPr lang="zh-CN" altLang="en-US" sz="1200" b="1" dirty="0">
                <a:solidFill>
                  <a:schemeClr val="accent4">
                    <a:lumMod val="75000"/>
                  </a:schemeClr>
                </a:solidFill>
              </a:rPr>
              <a:t>“情绪激动”事件</a:t>
            </a:r>
          </a:p>
        </p:txBody>
      </p:sp>
    </p:spTree>
    <p:extLst>
      <p:ext uri="{BB962C8B-B14F-4D97-AF65-F5344CB8AC3E}">
        <p14:creationId xmlns:p14="http://schemas.microsoft.com/office/powerpoint/2010/main" val="25278903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A4E3A93-5186-452A-962C-1CB5C85E0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江苏南京东华能源案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364254E-A912-4584-976D-DF581DBED3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2013</a:t>
            </a:r>
            <a:r>
              <a:rPr lang="zh-CN" altLang="en-US" dirty="0"/>
              <a:t>年签订协议，</a:t>
            </a:r>
            <a:r>
              <a:rPr lang="en-US" altLang="zh-CN" dirty="0"/>
              <a:t>2017</a:t>
            </a:r>
            <a:r>
              <a:rPr lang="zh-CN" altLang="en-US" dirty="0"/>
              <a:t>年履约</a:t>
            </a:r>
            <a:endParaRPr lang="en-US" altLang="zh-CN" dirty="0"/>
          </a:p>
          <a:p>
            <a:r>
              <a:rPr lang="zh-CN" altLang="en-US" dirty="0"/>
              <a:t>东华能源（买）与新加坡</a:t>
            </a:r>
            <a:r>
              <a:rPr lang="en-US" altLang="zh-CN" dirty="0" err="1"/>
              <a:t>Mabanaft</a:t>
            </a:r>
            <a:r>
              <a:rPr lang="zh-CN" altLang="en-US" dirty="0"/>
              <a:t>（卖）签署购销丙烷合同；</a:t>
            </a:r>
            <a:endParaRPr lang="en-US" altLang="zh-CN" dirty="0"/>
          </a:p>
          <a:p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                         </a:t>
            </a:r>
            <a:r>
              <a:rPr lang="zh-CN" altLang="en-US" dirty="0"/>
              <a:t>美国公司（卖）</a:t>
            </a:r>
            <a:endParaRPr lang="en-US" altLang="zh-CN" dirty="0"/>
          </a:p>
        </p:txBody>
      </p:sp>
      <p:sp>
        <p:nvSpPr>
          <p:cNvPr id="5" name="箭头: 直角上 4">
            <a:extLst>
              <a:ext uri="{FF2B5EF4-FFF2-40B4-BE49-F238E27FC236}">
                <a16:creationId xmlns:a16="http://schemas.microsoft.com/office/drawing/2014/main" id="{E87C2501-AA3F-4566-A6C4-DA87E65C3B42}"/>
              </a:ext>
            </a:extLst>
          </p:cNvPr>
          <p:cNvSpPr/>
          <p:nvPr/>
        </p:nvSpPr>
        <p:spPr>
          <a:xfrm>
            <a:off x="5653179" y="2936065"/>
            <a:ext cx="1431984" cy="727285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02372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r>
              <a:rPr lang="zh-CN" altLang="en-US" dirty="0"/>
              <a:t>中国企业国际化之路：漫漫</a:t>
            </a:r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东华能源公告，公司与</a:t>
            </a:r>
            <a:r>
              <a:rPr lang="en-US" altLang="zh-CN" dirty="0" err="1"/>
              <a:t>Mabanaft</a:t>
            </a:r>
            <a:r>
              <a:rPr lang="zh-CN" altLang="en-US" dirty="0"/>
              <a:t>已于（</a:t>
            </a:r>
            <a:r>
              <a:rPr lang="en-US" altLang="zh-CN" dirty="0"/>
              <a:t>2018</a:t>
            </a:r>
            <a:r>
              <a:rPr lang="zh-CN" altLang="en-US" dirty="0"/>
              <a:t>年）</a:t>
            </a:r>
            <a:r>
              <a:rPr lang="en-US" altLang="zh-CN" dirty="0"/>
              <a:t>4</a:t>
            </a:r>
            <a:r>
              <a:rPr lang="zh-CN" altLang="en-US" dirty="0"/>
              <a:t>月</a:t>
            </a:r>
            <a:r>
              <a:rPr lang="en-US" altLang="zh-CN" dirty="0"/>
              <a:t>26</a:t>
            </a:r>
            <a:r>
              <a:rPr lang="zh-CN" altLang="en-US" dirty="0"/>
              <a:t>日就丙烷购销合同纠纷一案达成和解。双方同意终止原协议，撤销原</a:t>
            </a:r>
            <a:r>
              <a:rPr lang="en-US" altLang="zh-CN" b="1" dirty="0">
                <a:solidFill>
                  <a:srgbClr val="FF0000"/>
                </a:solidFill>
              </a:rPr>
              <a:t>5.3</a:t>
            </a:r>
            <a:r>
              <a:rPr lang="zh-CN" altLang="en-US" b="1" dirty="0">
                <a:solidFill>
                  <a:srgbClr val="FF0000"/>
                </a:solidFill>
              </a:rPr>
              <a:t>亿美元</a:t>
            </a:r>
            <a:r>
              <a:rPr lang="zh-CN" altLang="en-US" dirty="0"/>
              <a:t>的判决。同时，双方重新签订为期六年的丙烷购销合同。其中，合同中的码头费价格在原协议</a:t>
            </a:r>
            <a:r>
              <a:rPr lang="en-US" altLang="zh-CN" dirty="0"/>
              <a:t>6.5</a:t>
            </a:r>
            <a:r>
              <a:rPr lang="zh-CN" altLang="en-US" dirty="0"/>
              <a:t>美分</a:t>
            </a:r>
            <a:r>
              <a:rPr lang="en-US" altLang="zh-CN" dirty="0"/>
              <a:t>/</a:t>
            </a:r>
            <a:r>
              <a:rPr lang="zh-CN" altLang="en-US" dirty="0"/>
              <a:t>加仑的基础上略有提高，与六年期长约货的码头费市场价格水平相当，虽略高于近期现货市场码头费价格，但对公司本年度经营业绩不会产生重大影响。公司股票于</a:t>
            </a:r>
            <a:r>
              <a:rPr lang="en-US" altLang="zh-CN" dirty="0"/>
              <a:t>2018</a:t>
            </a:r>
            <a:r>
              <a:rPr lang="zh-CN" altLang="en-US" dirty="0"/>
              <a:t>年</a:t>
            </a:r>
            <a:r>
              <a:rPr lang="en-US" altLang="zh-CN" dirty="0"/>
              <a:t>5</a:t>
            </a:r>
            <a:r>
              <a:rPr lang="zh-CN" altLang="en-US" dirty="0"/>
              <a:t>月</a:t>
            </a:r>
            <a:r>
              <a:rPr lang="en-US" altLang="zh-CN" dirty="0"/>
              <a:t>2</a:t>
            </a:r>
            <a:r>
              <a:rPr lang="zh-CN" altLang="en-US" dirty="0"/>
              <a:t>日开市起复牌。</a:t>
            </a:r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982291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诉讼 </a:t>
            </a:r>
            <a:r>
              <a:rPr lang="en-US" altLang="zh-CN" dirty="0"/>
              <a:t>or </a:t>
            </a:r>
            <a:r>
              <a:rPr lang="zh-CN" altLang="en-US" dirty="0"/>
              <a:t>仲裁</a:t>
            </a:r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838200" y="1755648"/>
          <a:ext cx="10515600" cy="4421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矩形 4"/>
          <p:cNvSpPr/>
          <p:nvPr/>
        </p:nvSpPr>
        <p:spPr>
          <a:xfrm>
            <a:off x="838200" y="2862072"/>
            <a:ext cx="539496" cy="19933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dirty="0"/>
              <a:t>诉讼</a:t>
            </a:r>
          </a:p>
        </p:txBody>
      </p:sp>
      <p:cxnSp>
        <p:nvCxnSpPr>
          <p:cNvPr id="7" name="直接箭头连接符 6"/>
          <p:cNvCxnSpPr/>
          <p:nvPr/>
        </p:nvCxnSpPr>
        <p:spPr>
          <a:xfrm flipV="1">
            <a:off x="1536192" y="2167128"/>
            <a:ext cx="548640" cy="9875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>
            <a:off x="1499616" y="4059936"/>
            <a:ext cx="649224" cy="12710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>
            <a:off x="1536192" y="3483864"/>
            <a:ext cx="5486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内容占位符 3"/>
          <p:cNvGraphicFramePr>
            <a:graphicFrameLocks/>
          </p:cNvGraphicFramePr>
          <p:nvPr/>
        </p:nvGraphicFramePr>
        <p:xfrm>
          <a:off x="990600" y="1908048"/>
          <a:ext cx="10515600" cy="4421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3" name="矩形 12"/>
          <p:cNvSpPr/>
          <p:nvPr/>
        </p:nvSpPr>
        <p:spPr>
          <a:xfrm>
            <a:off x="7187184" y="2862072"/>
            <a:ext cx="576072" cy="19933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商事仲裁</a:t>
            </a:r>
          </a:p>
        </p:txBody>
      </p:sp>
      <p:cxnSp>
        <p:nvCxnSpPr>
          <p:cNvPr id="15" name="直接箭头连接符 14"/>
          <p:cNvCxnSpPr/>
          <p:nvPr/>
        </p:nvCxnSpPr>
        <p:spPr>
          <a:xfrm flipV="1">
            <a:off x="8019288" y="2505456"/>
            <a:ext cx="841248" cy="7406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>
            <a:off x="8001000" y="3675888"/>
            <a:ext cx="768096" cy="91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/>
          <p:nvPr/>
        </p:nvCxnSpPr>
        <p:spPr>
          <a:xfrm>
            <a:off x="8092440" y="4059936"/>
            <a:ext cx="612648" cy="6035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00093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最高人民法院的几个新举措：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zh-CN" dirty="0"/>
              <a:t>最高人民法院关于人民法院为“一带一路”建设提供司法服务和保障的若干意见</a:t>
            </a:r>
            <a:r>
              <a:rPr lang="en-US" altLang="zh-CN" dirty="0"/>
              <a:t>【</a:t>
            </a:r>
            <a:r>
              <a:rPr lang="zh-CN" altLang="zh-CN" dirty="0"/>
              <a:t>法发〔</a:t>
            </a:r>
            <a:r>
              <a:rPr lang="en-US" altLang="zh-CN" dirty="0"/>
              <a:t>2015</a:t>
            </a:r>
            <a:r>
              <a:rPr lang="zh-CN" altLang="zh-CN" dirty="0"/>
              <a:t>〕</a:t>
            </a:r>
            <a:r>
              <a:rPr lang="en-US" altLang="zh-CN" dirty="0"/>
              <a:t>9</a:t>
            </a:r>
            <a:r>
              <a:rPr lang="zh-CN" altLang="zh-CN" dirty="0"/>
              <a:t>号</a:t>
            </a:r>
            <a:r>
              <a:rPr lang="en-US" altLang="zh-CN" dirty="0"/>
              <a:t>】</a:t>
            </a:r>
          </a:p>
          <a:p>
            <a:r>
              <a:rPr lang="zh-CN" altLang="en-US" dirty="0"/>
              <a:t>最高人民法院在</a:t>
            </a:r>
            <a:r>
              <a:rPr lang="en-US" altLang="zh-CN" dirty="0"/>
              <a:t>2015</a:t>
            </a:r>
            <a:r>
              <a:rPr lang="zh-CN" altLang="en-US" dirty="0"/>
              <a:t>年</a:t>
            </a:r>
            <a:r>
              <a:rPr lang="en-US" altLang="zh-CN" dirty="0"/>
              <a:t>7</a:t>
            </a:r>
            <a:r>
              <a:rPr lang="zh-CN" altLang="en-US" dirty="0"/>
              <a:t>月发布了第一批涉“一带一路”典型案例</a:t>
            </a:r>
            <a:r>
              <a:rPr lang="en-US" altLang="zh-CN" dirty="0"/>
              <a:t>10</a:t>
            </a:r>
            <a:r>
              <a:rPr lang="zh-CN" altLang="en-US" dirty="0"/>
              <a:t>个；</a:t>
            </a:r>
            <a:r>
              <a:rPr lang="en-US" altLang="zh-CN" dirty="0"/>
              <a:t>2017</a:t>
            </a:r>
            <a:r>
              <a:rPr lang="zh-CN" altLang="en-US" dirty="0"/>
              <a:t>年</a:t>
            </a:r>
            <a:r>
              <a:rPr lang="en-US" altLang="zh-CN" dirty="0"/>
              <a:t>5</a:t>
            </a:r>
            <a:r>
              <a:rPr lang="zh-CN" altLang="en-US" dirty="0"/>
              <a:t>月，最高人民法院又发布了第二批涉“一带一路”典型案例</a:t>
            </a:r>
            <a:r>
              <a:rPr lang="en-US" altLang="zh-CN" dirty="0"/>
              <a:t>8</a:t>
            </a:r>
            <a:r>
              <a:rPr lang="zh-CN" altLang="en-US" dirty="0"/>
              <a:t>个；</a:t>
            </a:r>
            <a:endParaRPr lang="en-US" altLang="zh-CN" dirty="0"/>
          </a:p>
          <a:p>
            <a:r>
              <a:rPr lang="en-US" altLang="zh-CN" dirty="0"/>
              <a:t>2017</a:t>
            </a:r>
            <a:r>
              <a:rPr lang="zh-CN" altLang="en-US" dirty="0"/>
              <a:t>年</a:t>
            </a:r>
            <a:r>
              <a:rPr lang="en-US" altLang="zh-CN" dirty="0"/>
              <a:t>1</a:t>
            </a:r>
            <a:r>
              <a:rPr lang="zh-CN" altLang="en-US" dirty="0"/>
              <a:t>月，最高人民法院发布</a:t>
            </a:r>
            <a:r>
              <a:rPr lang="en-US" altLang="zh-CN" dirty="0"/>
              <a:t>《</a:t>
            </a:r>
            <a:r>
              <a:rPr lang="zh-CN" altLang="en-US" dirty="0"/>
              <a:t>关于为自由贸易试验区建设提供司法保障的意见</a:t>
            </a:r>
            <a:r>
              <a:rPr lang="en-US" altLang="zh-CN" dirty="0"/>
              <a:t>》</a:t>
            </a:r>
            <a:r>
              <a:rPr lang="zh-CN" altLang="en-US" dirty="0"/>
              <a:t>；</a:t>
            </a:r>
            <a:endParaRPr lang="en-US" altLang="zh-CN" dirty="0"/>
          </a:p>
          <a:p>
            <a:r>
              <a:rPr lang="zh-CN" altLang="en-US" dirty="0"/>
              <a:t>筹建国际商事法庭</a:t>
            </a:r>
            <a:r>
              <a:rPr lang="zh-CN" altLang="en-US" dirty="0">
                <a:solidFill>
                  <a:schemeClr val="accent5"/>
                </a:solidFill>
              </a:rPr>
              <a:t>*</a:t>
            </a:r>
            <a:r>
              <a:rPr lang="zh-CN" altLang="en-US" dirty="0"/>
              <a:t>中办、国办</a:t>
            </a:r>
            <a:r>
              <a:rPr lang="en-US" altLang="zh-CN" dirty="0"/>
              <a:t>《</a:t>
            </a:r>
            <a:r>
              <a:rPr lang="zh-CN" altLang="en-US" dirty="0"/>
              <a:t>关于建立“一带一路”国际商事争端解决机制和机构的意见</a:t>
            </a:r>
            <a:r>
              <a:rPr lang="en-US" altLang="zh-CN" dirty="0"/>
              <a:t>》</a:t>
            </a:r>
            <a:r>
              <a:rPr lang="zh-CN" altLang="en-US" dirty="0"/>
              <a:t>。</a:t>
            </a:r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274184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趋势</a:t>
            </a:r>
            <a:r>
              <a:rPr lang="en-US" altLang="zh-CN" dirty="0"/>
              <a:t>——</a:t>
            </a:r>
            <a:r>
              <a:rPr lang="zh-CN" altLang="en-US" dirty="0"/>
              <a:t>国际商事法庭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迪拜国际金融中心法院；</a:t>
            </a:r>
            <a:endParaRPr lang="en-US" altLang="zh-CN" dirty="0"/>
          </a:p>
          <a:p>
            <a:r>
              <a:rPr lang="zh-CN" altLang="en-US" dirty="0"/>
              <a:t>卡塔尔国际法庭和争议解决中心；</a:t>
            </a:r>
            <a:endParaRPr lang="en-US" altLang="zh-CN" dirty="0"/>
          </a:p>
          <a:p>
            <a:r>
              <a:rPr lang="zh-CN" altLang="en-US" dirty="0"/>
              <a:t>阿布扎比全球市场法庭；</a:t>
            </a:r>
            <a:endParaRPr lang="en-US" altLang="zh-CN" dirty="0"/>
          </a:p>
          <a:p>
            <a:r>
              <a:rPr lang="zh-CN" altLang="en-US" dirty="0"/>
              <a:t>新加坡国际商事法庭；</a:t>
            </a:r>
            <a:endParaRPr lang="en-US" altLang="zh-CN" dirty="0"/>
          </a:p>
          <a:p>
            <a:r>
              <a:rPr lang="zh-CN" altLang="en-US" dirty="0"/>
              <a:t>荷兰阿姆斯特丹商事法院；</a:t>
            </a:r>
            <a:endParaRPr lang="en-US" altLang="zh-CN" dirty="0"/>
          </a:p>
          <a:p>
            <a:r>
              <a:rPr lang="zh-CN" altLang="en-US" dirty="0"/>
              <a:t>德国法兰克福商事审判法庭；</a:t>
            </a:r>
            <a:endParaRPr lang="en-US" altLang="zh-CN" dirty="0"/>
          </a:p>
          <a:p>
            <a:r>
              <a:rPr lang="zh-CN" altLang="en-US" dirty="0"/>
              <a:t>比利时、哈萨克斯坦、印度等。</a:t>
            </a:r>
          </a:p>
        </p:txBody>
      </p:sp>
    </p:spTree>
    <p:extLst>
      <p:ext uri="{BB962C8B-B14F-4D97-AF65-F5344CB8AC3E}">
        <p14:creationId xmlns:p14="http://schemas.microsoft.com/office/powerpoint/2010/main" val="38701473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特点：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/>
              <a:t>1.</a:t>
            </a:r>
            <a:r>
              <a:rPr lang="zh-CN" altLang="en-US" dirty="0"/>
              <a:t>快捷；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2.</a:t>
            </a:r>
            <a:r>
              <a:rPr lang="zh-CN" altLang="en-US" dirty="0"/>
              <a:t>低成本；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3.</a:t>
            </a:r>
            <a:r>
              <a:rPr lang="zh-CN" altLang="en-US" dirty="0"/>
              <a:t>程序简单；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4.</a:t>
            </a:r>
            <a:r>
              <a:rPr lang="zh-CN" altLang="en-US" dirty="0"/>
              <a:t>有弹性；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5.</a:t>
            </a:r>
            <a:r>
              <a:rPr lang="zh-CN" altLang="en-US" dirty="0"/>
              <a:t>裁决高品质；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6.</a:t>
            </a:r>
            <a:r>
              <a:rPr lang="zh-CN" altLang="en-US" dirty="0"/>
              <a:t>适用法律公平、可预见性强；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7.</a:t>
            </a:r>
            <a:r>
              <a:rPr lang="zh-CN" altLang="en-US" dirty="0"/>
              <a:t>法律与市场发展同步；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8.</a:t>
            </a:r>
            <a:r>
              <a:rPr lang="zh-CN" altLang="en-US" dirty="0"/>
              <a:t>保持法律框架的生机和活力。</a:t>
            </a:r>
          </a:p>
        </p:txBody>
      </p:sp>
    </p:spTree>
    <p:extLst>
      <p:ext uri="{BB962C8B-B14F-4D97-AF65-F5344CB8AC3E}">
        <p14:creationId xmlns:p14="http://schemas.microsoft.com/office/powerpoint/2010/main" val="31871317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中国国际商事法庭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426464"/>
            <a:ext cx="10515600" cy="4750499"/>
          </a:xfrm>
        </p:spPr>
        <p:txBody>
          <a:bodyPr/>
          <a:lstStyle/>
          <a:p>
            <a:r>
              <a:rPr lang="en-US" altLang="zh-CN" dirty="0"/>
              <a:t>2018</a:t>
            </a:r>
            <a:r>
              <a:rPr lang="zh-CN" altLang="en-US" dirty="0"/>
              <a:t>年</a:t>
            </a:r>
            <a:r>
              <a:rPr lang="en-US" altLang="zh-CN" dirty="0"/>
              <a:t>6</a:t>
            </a:r>
            <a:r>
              <a:rPr lang="zh-CN" altLang="en-US" dirty="0"/>
              <a:t>月</a:t>
            </a:r>
            <a:r>
              <a:rPr lang="en-US" altLang="zh-CN" dirty="0"/>
              <a:t>29</a:t>
            </a:r>
            <a:r>
              <a:rPr lang="zh-CN" altLang="en-US" dirty="0"/>
              <a:t>日，最高人民法院分别在深圳、西安成立第一、第二国际商事法庭。</a:t>
            </a:r>
            <a:endParaRPr lang="en-US" altLang="zh-CN" dirty="0"/>
          </a:p>
          <a:p>
            <a:endParaRPr lang="en-US" altLang="zh-CN" dirty="0"/>
          </a:p>
          <a:p>
            <a:pPr marL="0" indent="0" algn="ctr">
              <a:buNone/>
            </a:pPr>
            <a:endParaRPr lang="en-US" altLang="zh-CN" dirty="0"/>
          </a:p>
          <a:p>
            <a:pPr marL="0" indent="0" algn="ctr">
              <a:buNone/>
            </a:pP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76" y="2603534"/>
            <a:ext cx="5312663" cy="342718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047" y="2606041"/>
            <a:ext cx="2458497" cy="342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566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10E194B-3557-4967-B661-0CE727FB0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4476BC9-866C-4485-A6FF-6B3D1F7B91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第一个问题，风险意识：主权、社会制度、法律环境、</a:t>
            </a:r>
            <a:r>
              <a:rPr lang="zh-CN" altLang="en-US" u="sng" dirty="0"/>
              <a:t>宗教</a:t>
            </a:r>
            <a:r>
              <a:rPr lang="zh-CN" altLang="en-US" dirty="0"/>
              <a:t>、文化、商业的逻辑、价值、道德</a:t>
            </a:r>
            <a:r>
              <a:rPr lang="en-US" altLang="zh-CN" dirty="0"/>
              <a:t>……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4635004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600" dirty="0"/>
              <a:t>最高院关于设立国际商事法庭若干问题的规定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2018</a:t>
            </a:r>
            <a:r>
              <a:rPr lang="zh-CN" altLang="en-US" dirty="0"/>
              <a:t>年</a:t>
            </a:r>
            <a:r>
              <a:rPr lang="en-US" altLang="zh-CN" dirty="0"/>
              <a:t>6</a:t>
            </a:r>
            <a:r>
              <a:rPr lang="zh-CN" altLang="en-US" dirty="0"/>
              <a:t>月</a:t>
            </a:r>
            <a:r>
              <a:rPr lang="en-US" altLang="zh-CN" dirty="0"/>
              <a:t>25</a:t>
            </a:r>
            <a:r>
              <a:rPr lang="zh-CN" altLang="en-US" dirty="0"/>
              <a:t>日通过，</a:t>
            </a:r>
            <a:r>
              <a:rPr lang="en-US" altLang="zh-CN" dirty="0"/>
              <a:t>7</a:t>
            </a:r>
            <a:r>
              <a:rPr lang="zh-CN" altLang="en-US" dirty="0"/>
              <a:t>月</a:t>
            </a:r>
            <a:r>
              <a:rPr lang="en-US" altLang="zh-CN" dirty="0"/>
              <a:t>1</a:t>
            </a:r>
            <a:r>
              <a:rPr lang="zh-CN" altLang="en-US" dirty="0"/>
              <a:t>日起施行。</a:t>
            </a:r>
            <a:endParaRPr lang="en-US" altLang="zh-CN" dirty="0"/>
          </a:p>
          <a:p>
            <a:r>
              <a:rPr lang="zh-CN" altLang="en-US" dirty="0"/>
              <a:t>国际商事案件；</a:t>
            </a:r>
            <a:endParaRPr lang="en-US" altLang="zh-CN" dirty="0"/>
          </a:p>
          <a:p>
            <a:r>
              <a:rPr lang="zh-CN" altLang="en-US" dirty="0"/>
              <a:t>法庭受案范围；</a:t>
            </a:r>
            <a:endParaRPr lang="en-US" altLang="zh-CN" dirty="0"/>
          </a:p>
          <a:p>
            <a:r>
              <a:rPr lang="zh-CN" altLang="en-US" dirty="0"/>
              <a:t>法官选拔；</a:t>
            </a:r>
            <a:endParaRPr lang="en-US" altLang="zh-CN" dirty="0"/>
          </a:p>
          <a:p>
            <a:r>
              <a:rPr lang="zh-CN" altLang="en-US" dirty="0"/>
              <a:t>成立国际商事专家委员会。</a:t>
            </a:r>
          </a:p>
        </p:txBody>
      </p:sp>
    </p:spTree>
    <p:extLst>
      <p:ext uri="{BB962C8B-B14F-4D97-AF65-F5344CB8AC3E}">
        <p14:creationId xmlns:p14="http://schemas.microsoft.com/office/powerpoint/2010/main" val="10434643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受理案件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zh-CN" dirty="0"/>
              <a:t>（一）当事人依照</a:t>
            </a:r>
            <a:r>
              <a:rPr lang="zh-CN" altLang="zh-CN" dirty="0">
                <a:solidFill>
                  <a:srgbClr val="FF0000"/>
                </a:solidFill>
              </a:rPr>
              <a:t>民事诉讼法第</a:t>
            </a:r>
            <a:r>
              <a:rPr lang="en-US" altLang="zh-CN" dirty="0">
                <a:solidFill>
                  <a:srgbClr val="FF0000"/>
                </a:solidFill>
              </a:rPr>
              <a:t>34</a:t>
            </a:r>
            <a:r>
              <a:rPr lang="zh-CN" altLang="zh-CN" dirty="0">
                <a:solidFill>
                  <a:srgbClr val="FF0000"/>
                </a:solidFill>
              </a:rPr>
              <a:t>条</a:t>
            </a:r>
            <a:r>
              <a:rPr lang="zh-CN" altLang="zh-CN" dirty="0"/>
              <a:t>的规定协议选择最高人民法院管辖且标的额为</a:t>
            </a:r>
            <a:r>
              <a:rPr lang="zh-CN" altLang="zh-CN" dirty="0">
                <a:solidFill>
                  <a:srgbClr val="FF0000"/>
                </a:solidFill>
              </a:rPr>
              <a:t>人民币</a:t>
            </a:r>
            <a:r>
              <a:rPr lang="en-US" altLang="zh-CN" dirty="0">
                <a:solidFill>
                  <a:srgbClr val="FF0000"/>
                </a:solidFill>
              </a:rPr>
              <a:t>3</a:t>
            </a:r>
            <a:r>
              <a:rPr lang="zh-CN" altLang="zh-CN" dirty="0">
                <a:solidFill>
                  <a:srgbClr val="FF0000"/>
                </a:solidFill>
              </a:rPr>
              <a:t>亿元</a:t>
            </a:r>
            <a:r>
              <a:rPr lang="zh-CN" altLang="zh-CN" dirty="0"/>
              <a:t>以上的第一审国际商事案件；</a:t>
            </a:r>
            <a:br>
              <a:rPr lang="en-US" altLang="zh-CN" dirty="0"/>
            </a:br>
            <a:r>
              <a:rPr lang="zh-CN" altLang="zh-CN" dirty="0"/>
              <a:t>（二）高级人民法院对其所管辖的第一审国际商事案件，认为需要由最高人民法院审理并获准许的；</a:t>
            </a:r>
            <a:br>
              <a:rPr lang="en-US" altLang="zh-CN" dirty="0"/>
            </a:br>
            <a:r>
              <a:rPr lang="zh-CN" altLang="zh-CN" dirty="0"/>
              <a:t>（三）在全国有重大影响的第一审国际商事案件；</a:t>
            </a:r>
            <a:br>
              <a:rPr lang="en-US" altLang="zh-CN" dirty="0"/>
            </a:br>
            <a:r>
              <a:rPr lang="zh-CN" altLang="zh-CN" dirty="0"/>
              <a:t>（四）依照本规定第十四条申请仲裁保全、申请撤销或者执行国际商事仲裁裁决的；</a:t>
            </a:r>
            <a:br>
              <a:rPr lang="en-US" altLang="zh-CN" dirty="0"/>
            </a:br>
            <a:r>
              <a:rPr lang="zh-CN" altLang="zh-CN" dirty="0"/>
              <a:t>（五）最高人民法院认为应当由国际商事法庭审理的其他国际商事案件。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9649217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一审终审制；</a:t>
            </a:r>
            <a:endParaRPr lang="en-US" altLang="zh-CN" dirty="0"/>
          </a:p>
          <a:p>
            <a:r>
              <a:rPr lang="zh-CN" altLang="en-US" dirty="0"/>
              <a:t>资深中国法官；</a:t>
            </a:r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1420233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写好仲裁协议：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zh-CN" dirty="0"/>
              <a:t>凡因本合同引起的或与本合同有关的任何</a:t>
            </a:r>
            <a:r>
              <a:rPr lang="zh-CN" altLang="zh-CN" u="sng" dirty="0"/>
              <a:t>争议</a:t>
            </a:r>
            <a:r>
              <a:rPr lang="zh-CN" altLang="zh-CN" dirty="0"/>
              <a:t>，均应提交</a:t>
            </a:r>
            <a:r>
              <a:rPr lang="zh-CN" altLang="zh-CN" u="sng" dirty="0"/>
              <a:t>中国国际经济贸易仲裁委员会</a:t>
            </a:r>
            <a:r>
              <a:rPr lang="zh-CN" altLang="zh-CN" dirty="0"/>
              <a:t>，按照申请仲裁时该会现行有效的</a:t>
            </a:r>
            <a:r>
              <a:rPr lang="zh-CN" altLang="zh-CN" u="sng" dirty="0"/>
              <a:t>仲裁规则</a:t>
            </a:r>
            <a:r>
              <a:rPr lang="zh-CN" altLang="zh-CN" dirty="0"/>
              <a:t>进行仲裁。仲裁</a:t>
            </a:r>
            <a:r>
              <a:rPr lang="zh-CN" altLang="zh-CN" u="sng" dirty="0"/>
              <a:t>地点</a:t>
            </a:r>
            <a:r>
              <a:rPr lang="zh-CN" altLang="zh-CN" dirty="0"/>
              <a:t>在北京。仲裁裁决是</a:t>
            </a:r>
            <a:r>
              <a:rPr lang="zh-CN" altLang="zh-CN" u="sng" dirty="0"/>
              <a:t>终局</a:t>
            </a:r>
            <a:r>
              <a:rPr lang="zh-CN" altLang="zh-CN" dirty="0"/>
              <a:t>的，对双方均有约束力。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2165353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zh-CN" altLang="zh-CN" dirty="0"/>
              <a:t>（一）关于或基于本合同的任何</a:t>
            </a:r>
            <a:r>
              <a:rPr lang="zh-CN" altLang="zh-CN" u="sng" dirty="0"/>
              <a:t>争议</a:t>
            </a:r>
            <a:r>
              <a:rPr lang="zh-CN" altLang="zh-CN" dirty="0"/>
              <a:t>、纠纷或申请，包括合同的成立、效力或终止的相关问题，双方应该协商解决。自任何一方将把争议、纠纷或申请提交给仲裁委员会的通知发给另一方之日起，</a:t>
            </a:r>
            <a:r>
              <a:rPr lang="en-US" altLang="zh-CN" dirty="0"/>
              <a:t>30</a:t>
            </a:r>
            <a:r>
              <a:rPr lang="zh-CN" altLang="zh-CN" dirty="0"/>
              <a:t>日内仍然不能达成协议，这时，这些争议、纠纷或申请就要被提交给</a:t>
            </a:r>
            <a:r>
              <a:rPr lang="zh-CN" altLang="zh-CN" u="sng" dirty="0"/>
              <a:t>中国国际经济贸易仲裁委员会</a:t>
            </a:r>
            <a:r>
              <a:rPr lang="zh-CN" altLang="zh-CN" dirty="0"/>
              <a:t>，依照仲裁申请提出时该仲裁委员会有效的</a:t>
            </a:r>
            <a:r>
              <a:rPr lang="zh-CN" altLang="zh-CN" u="sng" dirty="0"/>
              <a:t>仲裁规则</a:t>
            </a:r>
            <a:r>
              <a:rPr lang="zh-CN" altLang="zh-CN" dirty="0"/>
              <a:t>进行仲裁。仲裁结果是</a:t>
            </a:r>
            <a:r>
              <a:rPr lang="zh-CN" altLang="zh-CN" u="sng" dirty="0"/>
              <a:t>终局</a:t>
            </a:r>
            <a:r>
              <a:rPr lang="zh-CN" altLang="zh-CN" dirty="0"/>
              <a:t>的，对双方都有约束力。此外：</a:t>
            </a:r>
          </a:p>
          <a:p>
            <a:pPr marL="0" indent="0">
              <a:buNone/>
            </a:pPr>
            <a:r>
              <a:rPr lang="en-US" altLang="zh-CN" dirty="0"/>
              <a:t>1</a:t>
            </a:r>
            <a:r>
              <a:rPr lang="zh-CN" altLang="zh-CN" dirty="0"/>
              <a:t>、仲裁</a:t>
            </a:r>
            <a:r>
              <a:rPr lang="zh-CN" altLang="zh-CN" u="sng" dirty="0"/>
              <a:t>地点</a:t>
            </a:r>
            <a:r>
              <a:rPr lang="zh-CN" altLang="zh-CN" dirty="0"/>
              <a:t>在广州；</a:t>
            </a:r>
          </a:p>
          <a:p>
            <a:pPr marL="0" indent="0">
              <a:buNone/>
            </a:pPr>
            <a:r>
              <a:rPr lang="en-US" altLang="zh-CN" dirty="0"/>
              <a:t>2</a:t>
            </a:r>
            <a:r>
              <a:rPr lang="zh-CN" altLang="zh-CN" dirty="0"/>
              <a:t>、仲裁用的</a:t>
            </a:r>
            <a:r>
              <a:rPr lang="zh-CN" altLang="zh-CN" u="sng" dirty="0"/>
              <a:t>语言</a:t>
            </a:r>
            <a:r>
              <a:rPr lang="zh-CN" altLang="zh-CN" dirty="0"/>
              <a:t>是英语；</a:t>
            </a:r>
          </a:p>
          <a:p>
            <a:pPr marL="0" indent="0">
              <a:buNone/>
            </a:pPr>
            <a:r>
              <a:rPr lang="en-US" altLang="zh-CN" dirty="0"/>
              <a:t>3</a:t>
            </a:r>
            <a:r>
              <a:rPr lang="zh-CN" altLang="zh-CN" dirty="0"/>
              <a:t>、仲裁庭应由三名仲裁员</a:t>
            </a:r>
            <a:r>
              <a:rPr lang="zh-CN" altLang="zh-CN" u="sng" dirty="0"/>
              <a:t>组成</a:t>
            </a:r>
            <a:r>
              <a:rPr lang="zh-CN" altLang="zh-CN" dirty="0"/>
              <a:t>。每一方可以选择一名仲裁员，首席仲裁员将按照选择时仲裁委员会有效的相关规则选出。但首席仲裁员不能是双方任何一方住址等国民；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4</a:t>
            </a:r>
            <a:r>
              <a:rPr lang="zh-CN" altLang="zh-CN" dirty="0"/>
              <a:t>、在开庭之前，仲裁庭应允许双方当事人展示</a:t>
            </a:r>
            <a:r>
              <a:rPr lang="zh-CN" altLang="zh-CN" u="sng" dirty="0"/>
              <a:t>证据</a:t>
            </a:r>
            <a:r>
              <a:rPr lang="zh-CN" altLang="zh-CN" dirty="0"/>
              <a:t>，包括双方当事人保管、使用和控制的文件或资料，以及证人陈述和书面询问；</a:t>
            </a:r>
          </a:p>
          <a:p>
            <a:pPr marL="0" indent="0">
              <a:buNone/>
            </a:pPr>
            <a:r>
              <a:rPr lang="en-US" altLang="zh-CN" dirty="0"/>
              <a:t>5</a:t>
            </a:r>
            <a:r>
              <a:rPr lang="zh-CN" altLang="zh-CN" dirty="0"/>
              <a:t>、作为</a:t>
            </a:r>
            <a:r>
              <a:rPr lang="zh-CN" altLang="zh-CN" u="sng" dirty="0"/>
              <a:t>审理</a:t>
            </a:r>
            <a:r>
              <a:rPr lang="zh-CN" altLang="zh-CN" dirty="0"/>
              <a:t>的一部分，仲裁庭应当允许当事人出庭作证和直接询问证人，并允许交叉询问对方证人。</a:t>
            </a:r>
          </a:p>
          <a:p>
            <a:pPr marL="0" indent="0">
              <a:buNone/>
            </a:pPr>
            <a:r>
              <a:rPr lang="zh-CN" altLang="zh-CN" dirty="0"/>
              <a:t>（二）所有涉及本合同的事项，包括对违反合同补救的效力，应适用</a:t>
            </a:r>
            <a:r>
              <a:rPr lang="zh-CN" altLang="zh-CN" u="sng" dirty="0"/>
              <a:t>加州法律，但《联合国国际货物销售合同公约》除外。</a:t>
            </a:r>
            <a:endParaRPr lang="zh-CN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7164383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写好法院管辖协议：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合同纠纷；</a:t>
            </a:r>
            <a:endParaRPr lang="en-US" altLang="zh-CN" dirty="0"/>
          </a:p>
          <a:p>
            <a:r>
              <a:rPr lang="zh-CN" altLang="en-US" dirty="0"/>
              <a:t>书面形式或明示；</a:t>
            </a:r>
            <a:endParaRPr lang="en-US" altLang="zh-CN" dirty="0"/>
          </a:p>
          <a:p>
            <a:r>
              <a:rPr lang="zh-CN" altLang="en-US" dirty="0"/>
              <a:t>任意选择或有条件选择；</a:t>
            </a:r>
            <a:endParaRPr lang="en-US" altLang="zh-CN" dirty="0"/>
          </a:p>
          <a:p>
            <a:r>
              <a:rPr lang="zh-CN" altLang="en-US" dirty="0"/>
              <a:t>一审法院选择；</a:t>
            </a:r>
            <a:endParaRPr lang="en-US" altLang="zh-CN" dirty="0"/>
          </a:p>
          <a:p>
            <a:r>
              <a:rPr lang="zh-CN" altLang="en-US" dirty="0"/>
              <a:t>不得违反专属管辖规定。</a:t>
            </a:r>
          </a:p>
        </p:txBody>
      </p:sp>
    </p:spTree>
    <p:extLst>
      <p:ext uri="{BB962C8B-B14F-4D97-AF65-F5344CB8AC3E}">
        <p14:creationId xmlns:p14="http://schemas.microsoft.com/office/powerpoint/2010/main" val="9208574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涉外案件的审理过程</a:t>
            </a:r>
          </a:p>
        </p:txBody>
      </p:sp>
      <p:sp>
        <p:nvSpPr>
          <p:cNvPr id="17411" name="内容占位符 2"/>
          <p:cNvSpPr>
            <a:spLocks noGrp="1"/>
          </p:cNvSpPr>
          <p:nvPr>
            <p:ph idx="1"/>
          </p:nvPr>
        </p:nvSpPr>
        <p:spPr>
          <a:xfrm>
            <a:off x="993648" y="2216150"/>
            <a:ext cx="8305800" cy="35306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  <a:defRPr/>
            </a:pPr>
            <a:endParaRPr lang="en-US" altLang="zh-CN"/>
          </a:p>
          <a:p>
            <a:pPr marL="0" indent="0">
              <a:buNone/>
              <a:defRPr/>
            </a:pPr>
            <a:endParaRPr lang="en-US" altLang="zh-CN"/>
          </a:p>
          <a:p>
            <a:pPr marL="0" indent="0">
              <a:buNone/>
              <a:defRPr/>
            </a:pPr>
            <a:endParaRPr lang="en-US" altLang="zh-CN"/>
          </a:p>
          <a:p>
            <a:pPr marL="0" indent="0">
              <a:buNone/>
              <a:defRPr/>
            </a:pPr>
            <a:endParaRPr lang="en-US" altLang="zh-CN"/>
          </a:p>
          <a:p>
            <a:pPr marL="0" indent="0">
              <a:buNone/>
              <a:defRPr/>
            </a:pPr>
            <a:endParaRPr lang="zh-CN" altLang="en-US"/>
          </a:p>
        </p:txBody>
      </p:sp>
      <p:sp>
        <p:nvSpPr>
          <p:cNvPr id="4" name="圆角矩形 3"/>
          <p:cNvSpPr/>
          <p:nvPr/>
        </p:nvSpPr>
        <p:spPr>
          <a:xfrm>
            <a:off x="1912939" y="3797300"/>
            <a:ext cx="504825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dirty="0"/>
              <a:t>争议</a:t>
            </a:r>
          </a:p>
        </p:txBody>
      </p:sp>
      <p:sp>
        <p:nvSpPr>
          <p:cNvPr id="5" name="左中括号 4"/>
          <p:cNvSpPr/>
          <p:nvPr/>
        </p:nvSpPr>
        <p:spPr>
          <a:xfrm>
            <a:off x="2743201" y="3797300"/>
            <a:ext cx="73025" cy="914400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1510" name="文本框 5"/>
          <p:cNvSpPr txBox="1">
            <a:spLocks noChangeArrowheads="1"/>
          </p:cNvSpPr>
          <p:nvPr/>
        </p:nvSpPr>
        <p:spPr bwMode="auto">
          <a:xfrm>
            <a:off x="3048001" y="3613150"/>
            <a:ext cx="646113" cy="3683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CN" altLang="en-US" sz="1800">
                <a:latin typeface="Arial" panose="020B0604020202020204" pitchFamily="34" charset="0"/>
              </a:rPr>
              <a:t>诉讼</a:t>
            </a:r>
          </a:p>
        </p:txBody>
      </p:sp>
      <p:sp>
        <p:nvSpPr>
          <p:cNvPr id="21511" name="文本框 6"/>
          <p:cNvSpPr txBox="1">
            <a:spLocks noChangeArrowheads="1"/>
          </p:cNvSpPr>
          <p:nvPr/>
        </p:nvSpPr>
        <p:spPr bwMode="auto">
          <a:xfrm>
            <a:off x="3048001" y="4632325"/>
            <a:ext cx="646113" cy="3683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CN" altLang="en-US" sz="1800">
                <a:latin typeface="Arial" panose="020B0604020202020204" pitchFamily="34" charset="0"/>
              </a:rPr>
              <a:t>仲裁</a:t>
            </a:r>
          </a:p>
        </p:txBody>
      </p:sp>
      <p:sp>
        <p:nvSpPr>
          <p:cNvPr id="8" name="圆角矩形 7"/>
          <p:cNvSpPr/>
          <p:nvPr/>
        </p:nvSpPr>
        <p:spPr>
          <a:xfrm>
            <a:off x="4705350" y="4025900"/>
            <a:ext cx="14478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dirty="0"/>
              <a:t>法律适用</a:t>
            </a:r>
          </a:p>
        </p:txBody>
      </p:sp>
      <p:cxnSp>
        <p:nvCxnSpPr>
          <p:cNvPr id="10" name="直接箭头连接符 9"/>
          <p:cNvCxnSpPr/>
          <p:nvPr/>
        </p:nvCxnSpPr>
        <p:spPr>
          <a:xfrm>
            <a:off x="3886200" y="4254500"/>
            <a:ext cx="6858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>
            <a:off x="6324600" y="4254500"/>
            <a:ext cx="762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5" name="文本框 12"/>
          <p:cNvSpPr txBox="1">
            <a:spLocks noChangeArrowheads="1"/>
          </p:cNvSpPr>
          <p:nvPr/>
        </p:nvSpPr>
        <p:spPr bwMode="auto">
          <a:xfrm>
            <a:off x="7389813" y="4070350"/>
            <a:ext cx="646112" cy="3683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CN" altLang="en-US" sz="1800">
                <a:latin typeface="Arial" panose="020B0604020202020204" pitchFamily="34" charset="0"/>
              </a:rPr>
              <a:t>裁判</a:t>
            </a:r>
          </a:p>
        </p:txBody>
      </p:sp>
      <p:cxnSp>
        <p:nvCxnSpPr>
          <p:cNvPr id="15" name="直接箭头连接符 14"/>
          <p:cNvCxnSpPr/>
          <p:nvPr/>
        </p:nvCxnSpPr>
        <p:spPr>
          <a:xfrm>
            <a:off x="8153401" y="4254500"/>
            <a:ext cx="58261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圆角矩形 15"/>
          <p:cNvSpPr/>
          <p:nvPr/>
        </p:nvSpPr>
        <p:spPr>
          <a:xfrm>
            <a:off x="9034463" y="3768725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dirty="0"/>
              <a:t>承认执行</a:t>
            </a:r>
          </a:p>
        </p:txBody>
      </p:sp>
    </p:spTree>
    <p:extLst>
      <p:ext uri="{BB962C8B-B14F-4D97-AF65-F5344CB8AC3E}">
        <p14:creationId xmlns:p14="http://schemas.microsoft.com/office/powerpoint/2010/main" val="91538622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EBAE8B0-3EF3-426B-A36B-6C23C8418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65B9528-E1DC-417C-85BC-39DF31131A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altLang="zh-CN" dirty="0"/>
          </a:p>
          <a:p>
            <a:pPr marL="0" indent="0" algn="ctr">
              <a:buNone/>
            </a:pPr>
            <a:endParaRPr lang="en-US" altLang="zh-CN" dirty="0"/>
          </a:p>
          <a:p>
            <a:pPr marL="0" indent="0" algn="ctr">
              <a:buNone/>
            </a:pPr>
            <a:endParaRPr lang="en-US" altLang="zh-CN" dirty="0"/>
          </a:p>
          <a:p>
            <a:pPr marL="0" indent="0" algn="ctr">
              <a:buNone/>
            </a:pPr>
            <a:r>
              <a:rPr lang="zh-CN" altLang="en-US" sz="7200" b="1" dirty="0">
                <a:solidFill>
                  <a:srgbClr val="7030A0"/>
                </a:solidFill>
              </a:rPr>
              <a:t>谢  谢</a:t>
            </a:r>
          </a:p>
        </p:txBody>
      </p:sp>
    </p:spTree>
    <p:extLst>
      <p:ext uri="{BB962C8B-B14F-4D97-AF65-F5344CB8AC3E}">
        <p14:creationId xmlns:p14="http://schemas.microsoft.com/office/powerpoint/2010/main" val="101604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zh-CN" altLang="en-US" dirty="0"/>
              <a:t>每个国家都在发展</a:t>
            </a: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097279"/>
            <a:ext cx="5723588" cy="3964115"/>
          </a:xfrm>
        </p:spPr>
      </p:pic>
      <p:sp>
        <p:nvSpPr>
          <p:cNvPr id="5" name="文本框 4"/>
          <p:cNvSpPr txBox="1"/>
          <p:nvPr/>
        </p:nvSpPr>
        <p:spPr>
          <a:xfrm>
            <a:off x="6894576" y="2441673"/>
            <a:ext cx="44592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马哈蒂尔：</a:t>
            </a:r>
            <a:r>
              <a:rPr lang="zh-CN" altLang="zh-CN" sz="2400" dirty="0"/>
              <a:t>“为了马来西亚经济，避免国家破产</a:t>
            </a:r>
            <a:r>
              <a:rPr lang="zh-CN" altLang="en-US" sz="2400" dirty="0"/>
              <a:t>。</a:t>
            </a:r>
            <a:r>
              <a:rPr lang="zh-CN" altLang="zh-CN" sz="2400" dirty="0"/>
              <a:t>”</a:t>
            </a:r>
            <a:endParaRPr lang="zh-CN" altLang="en-US" sz="2400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80A6C384-5844-42E6-AD47-FC895E4CF810}"/>
              </a:ext>
            </a:extLst>
          </p:cNvPr>
          <p:cNvSpPr txBox="1"/>
          <p:nvPr/>
        </p:nvSpPr>
        <p:spPr>
          <a:xfrm>
            <a:off x="838200" y="5302370"/>
            <a:ext cx="8315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生于</a:t>
            </a:r>
            <a:r>
              <a:rPr lang="en-US" altLang="zh-CN" dirty="0"/>
              <a:t>1925</a:t>
            </a:r>
            <a:r>
              <a:rPr lang="zh-CN" altLang="en-US" dirty="0"/>
              <a:t>年，政治家、医生、作家，被誉为现代化之父。</a:t>
            </a:r>
            <a:r>
              <a:rPr lang="en-US" altLang="zh-CN" dirty="0"/>
              <a:t>2018</a:t>
            </a:r>
            <a:r>
              <a:rPr lang="zh-CN" altLang="en-US" dirty="0"/>
              <a:t>年重掌总理一职。</a:t>
            </a:r>
          </a:p>
        </p:txBody>
      </p:sp>
    </p:spTree>
    <p:extLst>
      <p:ext uri="{BB962C8B-B14F-4D97-AF65-F5344CB8AC3E}">
        <p14:creationId xmlns:p14="http://schemas.microsoft.com/office/powerpoint/2010/main" val="3031811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zh-CN" altLang="en-US" dirty="0"/>
              <a:t>宗教的影响</a:t>
            </a: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58" y="365125"/>
            <a:ext cx="5882714" cy="5861688"/>
          </a:xfrm>
        </p:spPr>
      </p:pic>
    </p:spTree>
    <p:extLst>
      <p:ext uri="{BB962C8B-B14F-4D97-AF65-F5344CB8AC3E}">
        <p14:creationId xmlns:p14="http://schemas.microsoft.com/office/powerpoint/2010/main" val="823781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zh-CN" altLang="en-US" dirty="0"/>
              <a:t>网络的影响</a:t>
            </a: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6281927" cy="5811838"/>
          </a:xfrm>
        </p:spPr>
      </p:pic>
    </p:spTree>
    <p:extLst>
      <p:ext uri="{BB962C8B-B14F-4D97-AF65-F5344CB8AC3E}">
        <p14:creationId xmlns:p14="http://schemas.microsoft.com/office/powerpoint/2010/main" val="894245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有关宗教方面的认识：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一带一路沿线宗教人口比重较大；</a:t>
            </a:r>
            <a:endParaRPr lang="en-US" altLang="zh-CN" dirty="0"/>
          </a:p>
          <a:p>
            <a:r>
              <a:rPr lang="zh-CN" altLang="en-US" dirty="0"/>
              <a:t>加强中国相应</a:t>
            </a:r>
            <a:r>
              <a:rPr lang="zh-CN" altLang="en-US" u="sng" dirty="0"/>
              <a:t>宗教团体与组织</a:t>
            </a:r>
            <a:r>
              <a:rPr lang="zh-CN" altLang="en-US" dirty="0"/>
              <a:t>与一带一路国家的宗教团体的交流与互动；</a:t>
            </a:r>
            <a:endParaRPr lang="en-US" altLang="zh-CN" dirty="0"/>
          </a:p>
          <a:p>
            <a:r>
              <a:rPr lang="zh-CN" altLang="en-US" dirty="0"/>
              <a:t>应重视和培养宗教研究人才、相关社会文化研究高端人才。</a:t>
            </a:r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20648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37B94A-DEC0-4819-8B4A-B076CBEA8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0EE8BAD-50B4-4443-B746-1EC29059CC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第二个问题：什么是合规？合谁的规？</a:t>
            </a:r>
          </a:p>
        </p:txBody>
      </p:sp>
    </p:spTree>
    <p:extLst>
      <p:ext uri="{BB962C8B-B14F-4D97-AF65-F5344CB8AC3E}">
        <p14:creationId xmlns:p14="http://schemas.microsoft.com/office/powerpoint/2010/main" val="12857749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19326</TotalTime>
  <Words>2247</Words>
  <Application>Microsoft Office PowerPoint</Application>
  <PresentationFormat>宽屏</PresentationFormat>
  <Paragraphs>243</Paragraphs>
  <Slides>47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47</vt:i4>
      </vt:variant>
    </vt:vector>
  </HeadingPairs>
  <TitlesOfParts>
    <vt:vector size="51" baseType="lpstr">
      <vt:lpstr>等线</vt:lpstr>
      <vt:lpstr>等线 Light</vt:lpstr>
      <vt:lpstr>Arial</vt:lpstr>
      <vt:lpstr>Office 主题​​</vt:lpstr>
      <vt:lpstr>国际化中的风险意识 与合规能力</vt:lpstr>
      <vt:lpstr>国际化、全球化、一带一路：风险&amp;机遇随行</vt:lpstr>
      <vt:lpstr>地下经济战——《美国陷阱》</vt:lpstr>
      <vt:lpstr>PowerPoint 演示文稿</vt:lpstr>
      <vt:lpstr>每个国家都在发展</vt:lpstr>
      <vt:lpstr>宗教的影响</vt:lpstr>
      <vt:lpstr>网络的影响</vt:lpstr>
      <vt:lpstr>有关宗教方面的认识：</vt:lpstr>
      <vt:lpstr>PowerPoint 演示文稿</vt:lpstr>
      <vt:lpstr>全球化的再造——谁能制定规则？</vt:lpstr>
      <vt:lpstr> 什么是合规？</vt:lpstr>
      <vt:lpstr>旧案：2004年中航油事件</vt:lpstr>
      <vt:lpstr>没有风险意识吗？</vt:lpstr>
      <vt:lpstr>中航油的风险控制结构</vt:lpstr>
      <vt:lpstr>什么罪名起诉？</vt:lpstr>
      <vt:lpstr>欺骗德意志银行：</vt:lpstr>
      <vt:lpstr>2018年重演——中石化（600028.SH）亏损</vt:lpstr>
      <vt:lpstr>深度思考的几个问题</vt:lpstr>
      <vt:lpstr>美国通用电气收购法国阿尔斯通</vt:lpstr>
      <vt:lpstr>Compliance之一 自我合规：</vt:lpstr>
      <vt:lpstr>个体意识与合规建构</vt:lpstr>
      <vt:lpstr>中国的合规规定：</vt:lpstr>
      <vt:lpstr>Compliance之二 外部（美式）合规：</vt:lpstr>
      <vt:lpstr>始于美国</vt:lpstr>
      <vt:lpstr>20世纪90年代查处力度加强</vt:lpstr>
      <vt:lpstr>1991年《组织量刑指南》</vt:lpstr>
      <vt:lpstr>对国际组织有一定影响</vt:lpstr>
      <vt:lpstr>PowerPoint 演示文稿</vt:lpstr>
      <vt:lpstr>大合规或广义的合规</vt:lpstr>
      <vt:lpstr>应对：完整的合规计划</vt:lpstr>
      <vt:lpstr>合规能力的法律层面考察：</vt:lpstr>
      <vt:lpstr>律师业务之一：提供防控法律风险的服务产品</vt:lpstr>
      <vt:lpstr>江苏南京东华能源案</vt:lpstr>
      <vt:lpstr> 中国企业国际化之路：漫漫</vt:lpstr>
      <vt:lpstr>诉讼 or 仲裁</vt:lpstr>
      <vt:lpstr>最高人民法院的几个新举措：</vt:lpstr>
      <vt:lpstr>趋势——国际商事法庭</vt:lpstr>
      <vt:lpstr>特点：</vt:lpstr>
      <vt:lpstr>中国国际商事法庭</vt:lpstr>
      <vt:lpstr>最高院关于设立国际商事法庭若干问题的规定</vt:lpstr>
      <vt:lpstr>受理案件</vt:lpstr>
      <vt:lpstr>PowerPoint 演示文稿</vt:lpstr>
      <vt:lpstr>写好仲裁协议：</vt:lpstr>
      <vt:lpstr>PowerPoint 演示文稿</vt:lpstr>
      <vt:lpstr>写好法院管辖协议：</vt:lpstr>
      <vt:lpstr>涉外案件的审理过程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合规</dc:title>
  <dc:creator>lilyl</dc:creator>
  <cp:lastModifiedBy> </cp:lastModifiedBy>
  <cp:revision>44</cp:revision>
  <dcterms:created xsi:type="dcterms:W3CDTF">2019-07-15T07:30:35Z</dcterms:created>
  <dcterms:modified xsi:type="dcterms:W3CDTF">2019-08-02T03:17:46Z</dcterms:modified>
</cp:coreProperties>
</file>